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5143500" cx="9144000"/>
  <p:notesSz cx="6858000" cy="9144000"/>
  <p:embeddedFontLst>
    <p:embeddedFont>
      <p:font typeface="Roboto"/>
      <p:regular r:id="rId91"/>
      <p:bold r:id="rId92"/>
      <p:italic r:id="rId93"/>
      <p:boldItalic r:id="rId94"/>
    </p:embeddedFont>
    <p:embeddedFont>
      <p:font typeface="Fahkwang"/>
      <p:regular r:id="rId95"/>
      <p:bold r:id="rId96"/>
      <p:italic r:id="rId97"/>
      <p:boldItalic r:id="rId98"/>
    </p:embeddedFont>
    <p:embeddedFont>
      <p:font typeface="Anaheim"/>
      <p:regular r:id="rId99"/>
    </p:embeddedFont>
    <p:embeddedFont>
      <p:font typeface="Quattrocento Sans"/>
      <p:regular r:id="rId100"/>
      <p:bold r:id="rId101"/>
      <p:italic r:id="rId102"/>
      <p:boldItalic r:id="rId103"/>
    </p:embeddedFont>
    <p:embeddedFont>
      <p:font typeface="Albert Sans"/>
      <p:regular r:id="rId104"/>
      <p:bold r:id="rId105"/>
      <p:italic r:id="rId106"/>
      <p:boldItalic r:id="rId107"/>
    </p:embeddedFont>
    <p:embeddedFont>
      <p:font typeface="DM Sans"/>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2B823D-2166-45B4-8C6F-F308EB31710A}">
  <a:tblStyle styleId="{B62B823D-2166-45B4-8C6F-F308EB31710A}"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AlbertSans-boldItalic.fntdata"/><Relationship Id="rId106" Type="http://schemas.openxmlformats.org/officeDocument/2006/relationships/font" Target="fonts/AlbertSans-italic.fntdata"/><Relationship Id="rId105" Type="http://schemas.openxmlformats.org/officeDocument/2006/relationships/font" Target="fonts/AlbertSans-bold.fntdata"/><Relationship Id="rId104" Type="http://schemas.openxmlformats.org/officeDocument/2006/relationships/font" Target="fonts/AlbertSans-regular.fntdata"/><Relationship Id="rId109" Type="http://schemas.openxmlformats.org/officeDocument/2006/relationships/font" Target="fonts/DMSans-bold.fntdata"/><Relationship Id="rId108" Type="http://schemas.openxmlformats.org/officeDocument/2006/relationships/font" Target="fonts/DMSans-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QuattrocentoSans-boldItalic.fntdata"/><Relationship Id="rId102" Type="http://schemas.openxmlformats.org/officeDocument/2006/relationships/font" Target="fonts/QuattrocentoSans-italic.fntdata"/><Relationship Id="rId101" Type="http://schemas.openxmlformats.org/officeDocument/2006/relationships/font" Target="fonts/QuattrocentoSans-bold.fntdata"/><Relationship Id="rId100" Type="http://schemas.openxmlformats.org/officeDocument/2006/relationships/font" Target="fonts/QuattrocentoSans-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Fahkwang-regular.fntdata"/><Relationship Id="rId94" Type="http://schemas.openxmlformats.org/officeDocument/2006/relationships/font" Target="fonts/Roboto-boldItalic.fntdata"/><Relationship Id="rId97" Type="http://schemas.openxmlformats.org/officeDocument/2006/relationships/font" Target="fonts/Fahkwang-italic.fntdata"/><Relationship Id="rId96" Type="http://schemas.openxmlformats.org/officeDocument/2006/relationships/font" Target="fonts/Fahkwang-bold.fntdata"/><Relationship Id="rId11" Type="http://schemas.openxmlformats.org/officeDocument/2006/relationships/slide" Target="slides/slide5.xml"/><Relationship Id="rId99" Type="http://schemas.openxmlformats.org/officeDocument/2006/relationships/font" Target="fonts/Anaheim-regular.fntdata"/><Relationship Id="rId10" Type="http://schemas.openxmlformats.org/officeDocument/2006/relationships/slide" Target="slides/slide4.xml"/><Relationship Id="rId98" Type="http://schemas.openxmlformats.org/officeDocument/2006/relationships/font" Target="fonts/Fahkwang-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regular.fntdata"/><Relationship Id="rId90" Type="http://schemas.openxmlformats.org/officeDocument/2006/relationships/slide" Target="slides/slide84.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9.xml"/><Relationship Id="rId110" Type="http://schemas.openxmlformats.org/officeDocument/2006/relationships/font" Target="fonts/DMSans-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1" Type="http://schemas.openxmlformats.org/officeDocument/2006/relationships/font" Target="fonts/DMSans-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g29b067e386a_1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7" name="Google Shape;3627;g29b067e386a_1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7" name="Shape 3647"/>
        <p:cNvGrpSpPr/>
        <p:nvPr/>
      </p:nvGrpSpPr>
      <p:grpSpPr>
        <a:xfrm>
          <a:off x="0" y="0"/>
          <a:ext cx="0" cy="0"/>
          <a:chOff x="0" y="0"/>
          <a:chExt cx="0" cy="0"/>
        </a:xfrm>
      </p:grpSpPr>
      <p:sp>
        <p:nvSpPr>
          <p:cNvPr id="3648" name="Google Shape;3648;g29b067e386a_1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9" name="Google Shape;3649;g29b067e386a_1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77800" rtl="0" algn="l">
              <a:lnSpc>
                <a:spcPct val="90000"/>
              </a:lnSpc>
              <a:spcBef>
                <a:spcPts val="8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3" name="Shape 3653"/>
        <p:cNvGrpSpPr/>
        <p:nvPr/>
      </p:nvGrpSpPr>
      <p:grpSpPr>
        <a:xfrm>
          <a:off x="0" y="0"/>
          <a:ext cx="0" cy="0"/>
          <a:chOff x="0" y="0"/>
          <a:chExt cx="0" cy="0"/>
        </a:xfrm>
      </p:grpSpPr>
      <p:sp>
        <p:nvSpPr>
          <p:cNvPr id="3654" name="Google Shape;3654;g29b067e386a_1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5" name="Google Shape;3655;g29b067e386a_1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5" name="Shape 3685"/>
        <p:cNvGrpSpPr/>
        <p:nvPr/>
      </p:nvGrpSpPr>
      <p:grpSpPr>
        <a:xfrm>
          <a:off x="0" y="0"/>
          <a:ext cx="0" cy="0"/>
          <a:chOff x="0" y="0"/>
          <a:chExt cx="0" cy="0"/>
        </a:xfrm>
      </p:grpSpPr>
      <p:sp>
        <p:nvSpPr>
          <p:cNvPr id="3686" name="Google Shape;3686;g29b067e386a_1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7" name="Google Shape;3687;g29b067e386a_1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1450" lvl="0" marL="177800" rtl="0" algn="l">
              <a:lnSpc>
                <a:spcPct val="90000"/>
              </a:lnSpc>
              <a:spcBef>
                <a:spcPts val="800"/>
              </a:spcBef>
              <a:spcAft>
                <a:spcPts val="0"/>
              </a:spcAft>
              <a:buClr>
                <a:schemeClr val="dk1"/>
              </a:buClr>
              <a:buSzPts val="900"/>
              <a:buChar char="•"/>
            </a:pPr>
            <a:r>
              <a:rPr b="1" lang="en" sz="900">
                <a:solidFill>
                  <a:schemeClr val="dk1"/>
                </a:solidFill>
                <a:latin typeface="Calibri"/>
                <a:ea typeface="Calibri"/>
                <a:cs typeface="Calibri"/>
                <a:sym typeface="Calibri"/>
              </a:rPr>
              <a:t>Visible Satellite Imagery (vis)</a:t>
            </a:r>
            <a:r>
              <a:rPr lang="en" sz="900">
                <a:solidFill>
                  <a:schemeClr val="dk1"/>
                </a:solidFill>
                <a:latin typeface="Calibri"/>
                <a:ea typeface="Calibri"/>
                <a:cs typeface="Calibri"/>
                <a:sym typeface="Calibri"/>
              </a:rPr>
              <a:t>: This provides conventional visible light images from satellites, useful for observing cloud cover, storm structures, and other meteorological features in visible light.</a:t>
            </a:r>
            <a:endParaRPr sz="2100">
              <a:solidFill>
                <a:schemeClr val="dk1"/>
              </a:solidFill>
              <a:latin typeface="Calibri"/>
              <a:ea typeface="Calibri"/>
              <a:cs typeface="Calibri"/>
              <a:sym typeface="Calibri"/>
            </a:endParaRPr>
          </a:p>
          <a:p>
            <a:pPr indent="-171450" lvl="0" marL="177800" rtl="0" algn="l">
              <a:lnSpc>
                <a:spcPct val="90000"/>
              </a:lnSpc>
              <a:spcBef>
                <a:spcPts val="800"/>
              </a:spcBef>
              <a:spcAft>
                <a:spcPts val="0"/>
              </a:spcAft>
              <a:buClr>
                <a:schemeClr val="dk1"/>
              </a:buClr>
              <a:buSzPts val="900"/>
              <a:buChar char="•"/>
            </a:pPr>
            <a:r>
              <a:rPr b="1" lang="en" sz="900">
                <a:solidFill>
                  <a:schemeClr val="dk1"/>
                </a:solidFill>
                <a:latin typeface="Calibri"/>
                <a:ea typeface="Calibri"/>
                <a:cs typeface="Calibri"/>
                <a:sym typeface="Calibri"/>
              </a:rPr>
              <a:t>Infrared Satellite Imagery (ir069 and ir107)</a:t>
            </a:r>
            <a:r>
              <a:rPr lang="en" sz="900">
                <a:solidFill>
                  <a:schemeClr val="dk1"/>
                </a:solidFill>
                <a:latin typeface="Calibri"/>
                <a:ea typeface="Calibri"/>
                <a:cs typeface="Calibri"/>
                <a:sym typeface="Calibri"/>
              </a:rPr>
              <a:t>: These two types of infrared imagery are valuable for detecting cloud heights and temperatures, which are crucial for understanding storm intensity and development.</a:t>
            </a:r>
            <a:endParaRPr sz="2100">
              <a:solidFill>
                <a:schemeClr val="dk1"/>
              </a:solidFill>
              <a:latin typeface="Calibri"/>
              <a:ea typeface="Calibri"/>
              <a:cs typeface="Calibri"/>
              <a:sym typeface="Calibri"/>
            </a:endParaRPr>
          </a:p>
          <a:p>
            <a:pPr indent="-171450" lvl="0" marL="177800" rtl="0" algn="l">
              <a:lnSpc>
                <a:spcPct val="90000"/>
              </a:lnSpc>
              <a:spcBef>
                <a:spcPts val="800"/>
              </a:spcBef>
              <a:spcAft>
                <a:spcPts val="0"/>
              </a:spcAft>
              <a:buClr>
                <a:schemeClr val="dk1"/>
              </a:buClr>
              <a:buSzPts val="900"/>
              <a:buChar char="•"/>
            </a:pPr>
            <a:r>
              <a:rPr b="1" lang="en" sz="900">
                <a:solidFill>
                  <a:schemeClr val="dk1"/>
                </a:solidFill>
                <a:latin typeface="Calibri"/>
                <a:ea typeface="Calibri"/>
                <a:cs typeface="Calibri"/>
                <a:sym typeface="Calibri"/>
              </a:rPr>
              <a:t>NEXRAD Radar Mosaic of Vertically Integrated Liquid (VIL)</a:t>
            </a:r>
            <a:r>
              <a:rPr lang="en" sz="900">
                <a:solidFill>
                  <a:schemeClr val="dk1"/>
                </a:solidFill>
                <a:latin typeface="Calibri"/>
                <a:ea typeface="Calibri"/>
                <a:cs typeface="Calibri"/>
                <a:sym typeface="Calibri"/>
              </a:rPr>
              <a:t>: VIL imagery from NEXRAD radar gives insights into the amount of liquid water content in clouds, aiding in the assessment of precipitation potential.</a:t>
            </a:r>
            <a:endParaRPr sz="2100">
              <a:solidFill>
                <a:schemeClr val="dk1"/>
              </a:solidFill>
              <a:latin typeface="Calibri"/>
              <a:ea typeface="Calibri"/>
              <a:cs typeface="Calibri"/>
              <a:sym typeface="Calibri"/>
            </a:endParaRPr>
          </a:p>
          <a:p>
            <a:pPr indent="-171450" lvl="0" marL="177800" rtl="0" algn="l">
              <a:lnSpc>
                <a:spcPct val="90000"/>
              </a:lnSpc>
              <a:spcBef>
                <a:spcPts val="800"/>
              </a:spcBef>
              <a:spcAft>
                <a:spcPts val="0"/>
              </a:spcAft>
              <a:buClr>
                <a:schemeClr val="dk1"/>
              </a:buClr>
              <a:buSzPts val="900"/>
              <a:buChar char="•"/>
            </a:pPr>
            <a:r>
              <a:rPr b="1" lang="en" sz="900">
                <a:solidFill>
                  <a:schemeClr val="dk1"/>
                </a:solidFill>
                <a:latin typeface="Calibri"/>
                <a:ea typeface="Calibri"/>
                <a:cs typeface="Calibri"/>
                <a:sym typeface="Calibri"/>
              </a:rPr>
              <a:t>Lightning (lght)</a:t>
            </a:r>
            <a:r>
              <a:rPr lang="en" sz="900">
                <a:solidFill>
                  <a:schemeClr val="dk1"/>
                </a:solidFill>
                <a:latin typeface="Calibri"/>
                <a:ea typeface="Calibri"/>
                <a:cs typeface="Calibri"/>
                <a:sym typeface="Calibri"/>
              </a:rPr>
              <a:t>: This category includes images of both intercloud and cloud-to-ground lightning events, providing important data on storm electrification and potential severity.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1" name="Shape 3691"/>
        <p:cNvGrpSpPr/>
        <p:nvPr/>
      </p:nvGrpSpPr>
      <p:grpSpPr>
        <a:xfrm>
          <a:off x="0" y="0"/>
          <a:ext cx="0" cy="0"/>
          <a:chOff x="0" y="0"/>
          <a:chExt cx="0" cy="0"/>
        </a:xfrm>
      </p:grpSpPr>
      <p:sp>
        <p:nvSpPr>
          <p:cNvPr id="3692" name="Google Shape;3692;g29bd8b2498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3" name="Google Shape;3693;g29bd8b2498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Cloud Top Temperature and Height: Infrared imagery, like ir069, is effective in determining the temperature of cloud tops. Cooler cloud tops generally indicate higher and potentially more severe weather systems.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24/7 Availability: Unlike visible imagery, infrared images can be captured day and night, providing continuous monitoring capabilities.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Weather System Analysis: Infrared imagery is crucial for tracking and analyzing weather systems, especially for understanding storm development and predicting severe weather events.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Daytime Restriction (vis): Visible imagery is only useful during daylight hours, limiting its use for continuous monitoring, especially for nocturnal weather events.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1500"/>
              </a:spcAft>
              <a:buNone/>
            </a:pPr>
            <a:r>
              <a:rPr lang="en" sz="1200">
                <a:solidFill>
                  <a:schemeClr val="dk1"/>
                </a:solidFill>
                <a:latin typeface="Roboto"/>
                <a:ea typeface="Roboto"/>
                <a:cs typeface="Roboto"/>
                <a:sym typeface="Roboto"/>
              </a:rPr>
              <a:t>Limited Weather Insights (lght): Lightning images alone may not provide comprehensive information about the broader meteorological conditions.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3" name="Shape 3733"/>
        <p:cNvGrpSpPr/>
        <p:nvPr/>
      </p:nvGrpSpPr>
      <p:grpSpPr>
        <a:xfrm>
          <a:off x="0" y="0"/>
          <a:ext cx="0" cy="0"/>
          <a:chOff x="0" y="0"/>
          <a:chExt cx="0" cy="0"/>
        </a:xfrm>
      </p:grpSpPr>
      <p:sp>
        <p:nvSpPr>
          <p:cNvPr id="3734" name="Google Shape;3734;g29bd8b2498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5" name="Google Shape;3735;g29bd8b2498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sz="1200">
                <a:solidFill>
                  <a:srgbClr val="0F0F0F"/>
                </a:solidFill>
                <a:latin typeface="Roboto"/>
                <a:ea typeface="Roboto"/>
                <a:cs typeface="Roboto"/>
                <a:sym typeface="Roboto"/>
              </a:rPr>
              <a:t>This combination leverages the strengths of each channel: ir069 for continuous and detailed observation, ir107 for reinforcing infrared analysis, and VIL for additional meteorological dimensions, creating a comprehensive multi-channel approach to weather event analysis and prediction.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3" name="Shape 3743"/>
        <p:cNvGrpSpPr/>
        <p:nvPr/>
      </p:nvGrpSpPr>
      <p:grpSpPr>
        <a:xfrm>
          <a:off x="0" y="0"/>
          <a:ext cx="0" cy="0"/>
          <a:chOff x="0" y="0"/>
          <a:chExt cx="0" cy="0"/>
        </a:xfrm>
      </p:grpSpPr>
      <p:sp>
        <p:nvSpPr>
          <p:cNvPr id="3744" name="Google Shape;3744;g1eb62f7ce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5" name="Google Shape;3745;g1eb62f7ce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9" name="Shape 3749"/>
        <p:cNvGrpSpPr/>
        <p:nvPr/>
      </p:nvGrpSpPr>
      <p:grpSpPr>
        <a:xfrm>
          <a:off x="0" y="0"/>
          <a:ext cx="0" cy="0"/>
          <a:chOff x="0" y="0"/>
          <a:chExt cx="0" cy="0"/>
        </a:xfrm>
      </p:grpSpPr>
      <p:sp>
        <p:nvSpPr>
          <p:cNvPr id="3750" name="Google Shape;3750;g29a04dfa3ae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1" name="Google Shape;3751;g29a04dfa3ae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1" name="Shape 3811"/>
        <p:cNvGrpSpPr/>
        <p:nvPr/>
      </p:nvGrpSpPr>
      <p:grpSpPr>
        <a:xfrm>
          <a:off x="0" y="0"/>
          <a:ext cx="0" cy="0"/>
          <a:chOff x="0" y="0"/>
          <a:chExt cx="0" cy="0"/>
        </a:xfrm>
      </p:grpSpPr>
      <p:sp>
        <p:nvSpPr>
          <p:cNvPr id="3812" name="Google Shape;3812;g2a182e141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3" name="Google Shape;3813;g2a182e141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500"/>
              </a:spcBef>
              <a:spcAft>
                <a:spcPts val="0"/>
              </a:spcAft>
              <a:buClr>
                <a:schemeClr val="dk1"/>
              </a:buClr>
              <a:buSzPts val="1200"/>
              <a:buFont typeface="Roboto"/>
              <a:buNone/>
            </a:pPr>
            <a:r>
              <a:rPr lang="en" sz="1200">
                <a:solidFill>
                  <a:schemeClr val="dk1"/>
                </a:solidFill>
                <a:latin typeface="Roboto"/>
                <a:ea typeface="Roboto"/>
                <a:cs typeface="Roboto"/>
                <a:sym typeface="Roboto"/>
              </a:rPr>
              <a:t>CNNs for Spatial Feature Extraction: Convolutional Neural Networks are adept at extracting hierarchical spatial features from weather images, using convolutional layers to identify patterns such as cloud formations and storm structures.</a:t>
            </a:r>
            <a:endParaRPr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t/>
            </a:r>
            <a:endParaRPr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RNNs and LSTMs for Sequential Data Processing: These networks specialize in processing time-series data, capturing temporal dependencies. LSTMs, in particular, are designed to remember long-term dependencies, making them suitable for predicting weather events that evolve over time.</a:t>
            </a:r>
            <a:endParaRPr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t/>
            </a:r>
            <a:endParaRPr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Transformers for Complex Dependency Modeling: Originally designed for NLP, Transformers have shown promise in modeling complex, long-range dependencies in sequential data, using self-attention mechanisms to weigh the importance of different parts of the input data.</a:t>
            </a:r>
            <a:endParaRPr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t/>
            </a:r>
            <a:endParaRPr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Implicit Stacked Autoregressive Model for Dynamic Video Prediction: predicting future frames in a sequence by learning implicit representations of the underlying dynamics in the data.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3" name="Shape 3843"/>
        <p:cNvGrpSpPr/>
        <p:nvPr/>
      </p:nvGrpSpPr>
      <p:grpSpPr>
        <a:xfrm>
          <a:off x="0" y="0"/>
          <a:ext cx="0" cy="0"/>
          <a:chOff x="0" y="0"/>
          <a:chExt cx="0" cy="0"/>
        </a:xfrm>
      </p:grpSpPr>
      <p:sp>
        <p:nvSpPr>
          <p:cNvPr id="3844" name="Google Shape;3844;g1eb62f7ce7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5" name="Google Shape;3845;g1eb62f7ce7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500"/>
              </a:spcBef>
              <a:spcAft>
                <a:spcPts val="0"/>
              </a:spcAft>
              <a:buClr>
                <a:schemeClr val="dk1"/>
              </a:buClr>
              <a:buSzPts val="1200"/>
              <a:buFont typeface="Roboto"/>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0" name="Google Shape;342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9" name="Shape 3849"/>
        <p:cNvGrpSpPr/>
        <p:nvPr/>
      </p:nvGrpSpPr>
      <p:grpSpPr>
        <a:xfrm>
          <a:off x="0" y="0"/>
          <a:ext cx="0" cy="0"/>
          <a:chOff x="0" y="0"/>
          <a:chExt cx="0" cy="0"/>
        </a:xfrm>
      </p:grpSpPr>
      <p:sp>
        <p:nvSpPr>
          <p:cNvPr id="3850" name="Google Shape;3850;g29b35aff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1" name="Google Shape;3851;g29b35aff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9" name="Shape 3859"/>
        <p:cNvGrpSpPr/>
        <p:nvPr/>
      </p:nvGrpSpPr>
      <p:grpSpPr>
        <a:xfrm>
          <a:off x="0" y="0"/>
          <a:ext cx="0" cy="0"/>
          <a:chOff x="0" y="0"/>
          <a:chExt cx="0" cy="0"/>
        </a:xfrm>
      </p:grpSpPr>
      <p:sp>
        <p:nvSpPr>
          <p:cNvPr id="3860" name="Google Shape;3860;g29b35affc8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1" name="Google Shape;3861;g29b35affc8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2" name="Shape 3872"/>
        <p:cNvGrpSpPr/>
        <p:nvPr/>
      </p:nvGrpSpPr>
      <p:grpSpPr>
        <a:xfrm>
          <a:off x="0" y="0"/>
          <a:ext cx="0" cy="0"/>
          <a:chOff x="0" y="0"/>
          <a:chExt cx="0" cy="0"/>
        </a:xfrm>
      </p:grpSpPr>
      <p:sp>
        <p:nvSpPr>
          <p:cNvPr id="3873" name="Google Shape;3873;g2634295ba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4" name="Google Shape;3874;g2634295ba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9" name="Shape 3879"/>
        <p:cNvGrpSpPr/>
        <p:nvPr/>
      </p:nvGrpSpPr>
      <p:grpSpPr>
        <a:xfrm>
          <a:off x="0" y="0"/>
          <a:ext cx="0" cy="0"/>
          <a:chOff x="0" y="0"/>
          <a:chExt cx="0" cy="0"/>
        </a:xfrm>
      </p:grpSpPr>
      <p:sp>
        <p:nvSpPr>
          <p:cNvPr id="3880" name="Google Shape;3880;g29b35affc8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1" name="Google Shape;3881;g29b35affc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to iou</a:t>
            </a:r>
            <a:endParaRPr/>
          </a:p>
          <a:p>
            <a:pPr indent="0" lvl="0" marL="0" rtl="0" algn="l">
              <a:spcBef>
                <a:spcPts val="0"/>
              </a:spcBef>
              <a:spcAft>
                <a:spcPts val="0"/>
              </a:spcAft>
              <a:buNone/>
            </a:pPr>
            <a:r>
              <a:rPr lang="en"/>
              <a:t>The thresholds are related to cloud structure and event (water vapor or rain or some other event)</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6" name="Shape 3886"/>
        <p:cNvGrpSpPr/>
        <p:nvPr/>
      </p:nvGrpSpPr>
      <p:grpSpPr>
        <a:xfrm>
          <a:off x="0" y="0"/>
          <a:ext cx="0" cy="0"/>
          <a:chOff x="0" y="0"/>
          <a:chExt cx="0" cy="0"/>
        </a:xfrm>
      </p:grpSpPr>
      <p:sp>
        <p:nvSpPr>
          <p:cNvPr id="3887" name="Google Shape;3887;g29b35affc8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8" name="Google Shape;3888;g29b35affc8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2" name="Shape 3892"/>
        <p:cNvGrpSpPr/>
        <p:nvPr/>
      </p:nvGrpSpPr>
      <p:grpSpPr>
        <a:xfrm>
          <a:off x="0" y="0"/>
          <a:ext cx="0" cy="0"/>
          <a:chOff x="0" y="0"/>
          <a:chExt cx="0" cy="0"/>
        </a:xfrm>
      </p:grpSpPr>
      <p:sp>
        <p:nvSpPr>
          <p:cNvPr id="3893" name="Google Shape;3893;g29b35affc8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4" name="Google Shape;3894;g29b35affc8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noise scheduler is defined to add noise to an image (sampled from a gaussian distribution). The forward diffusion starts from X0 and ends in Xt, where the image is considered to be pure noise (after 1000 steps of noisying).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sampling takes the image from the data space (that has an </a:t>
            </a:r>
            <a:r>
              <a:rPr lang="en"/>
              <a:t>unknown</a:t>
            </a:r>
            <a:r>
              <a:rPr lang="en"/>
              <a:t> distribution) to a known distribution (the gaussian one).</a:t>
            </a:r>
            <a:endParaRPr/>
          </a:p>
          <a:p>
            <a:pPr indent="0" lvl="0" marL="0" rtl="0" algn="l">
              <a:spcBef>
                <a:spcPts val="0"/>
              </a:spcBef>
              <a:spcAft>
                <a:spcPts val="0"/>
              </a:spcAft>
              <a:buNone/>
            </a:pPr>
            <a:r>
              <a:rPr lang="en"/>
              <a:t>By inverting the process, and teaching a predictor model (neural network) to predict the noise added, we can revert and generate an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2" name="Shape 3902"/>
        <p:cNvGrpSpPr/>
        <p:nvPr/>
      </p:nvGrpSpPr>
      <p:grpSpPr>
        <a:xfrm>
          <a:off x="0" y="0"/>
          <a:ext cx="0" cy="0"/>
          <a:chOff x="0" y="0"/>
          <a:chExt cx="0" cy="0"/>
        </a:xfrm>
      </p:grpSpPr>
      <p:sp>
        <p:nvSpPr>
          <p:cNvPr id="3903" name="Google Shape;3903;g29b35affc8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4" name="Google Shape;3904;g29b35affc8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0" name="Shape 3910"/>
        <p:cNvGrpSpPr/>
        <p:nvPr/>
      </p:nvGrpSpPr>
      <p:grpSpPr>
        <a:xfrm>
          <a:off x="0" y="0"/>
          <a:ext cx="0" cy="0"/>
          <a:chOff x="0" y="0"/>
          <a:chExt cx="0" cy="0"/>
        </a:xfrm>
      </p:grpSpPr>
      <p:sp>
        <p:nvSpPr>
          <p:cNvPr id="3911" name="Google Shape;3911;g2634295ba9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2" name="Google Shape;3912;g2634295ba9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is the sampling distribution</a:t>
            </a:r>
            <a:endParaRPr/>
          </a:p>
          <a:p>
            <a:pPr indent="0" lvl="0" marL="0" rtl="0" algn="l">
              <a:spcBef>
                <a:spcPts val="0"/>
              </a:spcBef>
              <a:spcAft>
                <a:spcPts val="0"/>
              </a:spcAft>
              <a:buNone/>
            </a:pPr>
            <a:r>
              <a:rPr lang="en"/>
              <a:t>q</a:t>
            </a:r>
            <a:r>
              <a:rPr lang="en"/>
              <a:t>(xt ! xt-1) is defined as a gaussian distribution</a:t>
            </a:r>
            <a:endParaRPr/>
          </a:p>
          <a:p>
            <a:pPr indent="0" lvl="0" marL="0" rtl="0" algn="l">
              <a:spcBef>
                <a:spcPts val="0"/>
              </a:spcBef>
              <a:spcAft>
                <a:spcPts val="0"/>
              </a:spcAft>
              <a:buNone/>
            </a:pPr>
            <a:r>
              <a:rPr lang="en"/>
              <a:t>for some fixed variance schedule β1, . . . , βt. Importantly, a noisy sample xt can be obtained directly from the clean sample x0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normal distribution is centered at 1-bxt-1 (last sample downscaled by a factor)…. And has a diagonal covariance matrix (i dont know why, probably to make computing things easier).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practice, rather than predicting the mean of the distribution in Equation (2), the noise predictor network θ(xt, t) predicts the noise component from the sample xt and the step t; the mean is then a linear combination of this noise component and xt. The covariances σt can be either fixed or learned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noise predictor θ(xt, t) is tightly related to the score function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3" name="Shape 3923"/>
        <p:cNvGrpSpPr/>
        <p:nvPr/>
      </p:nvGrpSpPr>
      <p:grpSpPr>
        <a:xfrm>
          <a:off x="0" y="0"/>
          <a:ext cx="0" cy="0"/>
          <a:chOff x="0" y="0"/>
          <a:chExt cx="0" cy="0"/>
        </a:xfrm>
      </p:grpSpPr>
      <p:sp>
        <p:nvSpPr>
          <p:cNvPr id="3924" name="Google Shape;3924;g2a3f49b6e7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5" name="Google Shape;3925;g2a3f49b6e7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q(xt ! xt-1) is defined as a gaussian distribution</a:t>
            </a:r>
            <a:endParaRPr/>
          </a:p>
          <a:p>
            <a:pPr indent="0" lvl="0" marL="0" rtl="0" algn="l">
              <a:spcBef>
                <a:spcPts val="0"/>
              </a:spcBef>
              <a:spcAft>
                <a:spcPts val="0"/>
              </a:spcAft>
              <a:buNone/>
            </a:pPr>
            <a:r>
              <a:rPr lang="en"/>
              <a:t>for some fixed variance schedule β1, . . . , βt. Importantly, a noisy sample xt can be obtained directly from the clean sample x0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practice, rather than predicting the mean of the distribution in Equation (2), the noise predictor network θ(xt, t) predicts the noise component from the sample xt and the step t; the mean is then a linear combination of this noise component and xt. The covariances σt can be either fixed or learned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noise predictor θ(xt, t) is tightly related to the score function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5" name="Shape 3935"/>
        <p:cNvGrpSpPr/>
        <p:nvPr/>
      </p:nvGrpSpPr>
      <p:grpSpPr>
        <a:xfrm>
          <a:off x="0" y="0"/>
          <a:ext cx="0" cy="0"/>
          <a:chOff x="0" y="0"/>
          <a:chExt cx="0" cy="0"/>
        </a:xfrm>
      </p:grpSpPr>
      <p:sp>
        <p:nvSpPr>
          <p:cNvPr id="3936" name="Google Shape;3936;g29b35affc8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7" name="Google Shape;3937;g29b35affc8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noise predictor θ(xt, t) is tightly related to the score function of the intermediate distributions.</a:t>
            </a:r>
            <a:endParaRPr/>
          </a:p>
          <a:p>
            <a:pPr indent="0" lvl="0" marL="0" rtl="0" algn="l">
              <a:spcBef>
                <a:spcPts val="0"/>
              </a:spcBef>
              <a:spcAft>
                <a:spcPts val="0"/>
              </a:spcAft>
              <a:buNone/>
            </a:pPr>
            <a:r>
              <a:rPr lang="en"/>
              <a:t>sθ ∗ (xt, t) ≈ ∇x log pt(xt), with pt(xt) being the density of the target distribution after t steps of the diffusion process and θ ∗ are the parameters at convergence</a:t>
            </a:r>
            <a:endParaRPr/>
          </a:p>
          <a:p>
            <a:pPr indent="0" lvl="0" marL="0" rtl="0" algn="l">
              <a:spcBef>
                <a:spcPts val="0"/>
              </a:spcBef>
              <a:spcAft>
                <a:spcPts val="0"/>
              </a:spcAft>
              <a:buNone/>
            </a:pPr>
            <a:r>
              <a:rPr lang="en" sz="1400">
                <a:solidFill>
                  <a:srgbClr val="2D3333"/>
                </a:solidFill>
                <a:latin typeface="Albert Sans"/>
                <a:ea typeface="Albert Sans"/>
                <a:cs typeface="Albert Sans"/>
                <a:sym typeface="Albert Sans"/>
              </a:rPr>
              <a:t>The role of the network is to estimate the distribution.</a:t>
            </a:r>
            <a:endParaRPr sz="1400">
              <a:solidFill>
                <a:srgbClr val="2D3333"/>
              </a:solidFill>
              <a:latin typeface="Albert Sans"/>
              <a:ea typeface="Albert Sans"/>
              <a:cs typeface="Albert Sans"/>
              <a:sym typeface="Albert Sans"/>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g2635006fc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2" name="Google Shape;3472;g2635006fc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4" name="Shape 3944"/>
        <p:cNvGrpSpPr/>
        <p:nvPr/>
      </p:nvGrpSpPr>
      <p:grpSpPr>
        <a:xfrm>
          <a:off x="0" y="0"/>
          <a:ext cx="0" cy="0"/>
          <a:chOff x="0" y="0"/>
          <a:chExt cx="0" cy="0"/>
        </a:xfrm>
      </p:grpSpPr>
      <p:sp>
        <p:nvSpPr>
          <p:cNvPr id="3945" name="Google Shape;3945;g2a57d8749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6" name="Google Shape;3946;g2a57d8749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noise predictor θ(xt, t) is tightly related to the score function of the intermediate distributions.</a:t>
            </a:r>
            <a:endParaRPr/>
          </a:p>
          <a:p>
            <a:pPr indent="0" lvl="0" marL="0" rtl="0" algn="l">
              <a:spcBef>
                <a:spcPts val="0"/>
              </a:spcBef>
              <a:spcAft>
                <a:spcPts val="0"/>
              </a:spcAft>
              <a:buNone/>
            </a:pPr>
            <a:r>
              <a:rPr lang="en"/>
              <a:t>sθ ∗ (xt, t) ≈ ∇x log pt(xt), with pt(xt) being the density of the target distribution after t steps of the diffusion process and θ ∗ are the parameters at convergence</a:t>
            </a:r>
            <a:endParaRPr/>
          </a:p>
          <a:p>
            <a:pPr indent="0" lvl="0" marL="0" rtl="0" algn="l">
              <a:spcBef>
                <a:spcPts val="0"/>
              </a:spcBef>
              <a:spcAft>
                <a:spcPts val="0"/>
              </a:spcAft>
              <a:buNone/>
            </a:pPr>
            <a:r>
              <a:rPr lang="en" sz="1400">
                <a:solidFill>
                  <a:srgbClr val="2D3333"/>
                </a:solidFill>
                <a:latin typeface="Albert Sans"/>
                <a:ea typeface="Albert Sans"/>
                <a:cs typeface="Albert Sans"/>
                <a:sym typeface="Albert Sans"/>
              </a:rPr>
              <a:t>The role of the network is to estimate the distribution.</a:t>
            </a:r>
            <a:endParaRPr sz="1400">
              <a:solidFill>
                <a:srgbClr val="2D3333"/>
              </a:solidFill>
              <a:latin typeface="Albert Sans"/>
              <a:ea typeface="Albert Sans"/>
              <a:cs typeface="Albert Sans"/>
              <a:sym typeface="Albert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score function, derived from the log-likelihood gradient</a:t>
            </a:r>
            <a:endParaRPr/>
          </a:p>
          <a:p>
            <a:pPr indent="0" lvl="0" marL="0" rtl="0" algn="l">
              <a:spcBef>
                <a:spcPts val="0"/>
              </a:spcBef>
              <a:spcAft>
                <a:spcPts val="0"/>
              </a:spcAft>
              <a:buClr>
                <a:schemeClr val="dk1"/>
              </a:buClr>
              <a:buSzPts val="1100"/>
              <a:buFont typeface="Arial"/>
              <a:buNone/>
            </a:pPr>
            <a:r>
              <a:rPr lang="en"/>
              <a:t>The role of the network is to estimate the distribution.</a:t>
            </a:r>
            <a:endParaRPr/>
          </a:p>
          <a:p>
            <a:pPr indent="0" lvl="0" marL="0" rtl="0" algn="l">
              <a:spcBef>
                <a:spcPts val="0"/>
              </a:spcBef>
              <a:spcAft>
                <a:spcPts val="0"/>
              </a:spcAft>
              <a:buClr>
                <a:schemeClr val="dk1"/>
              </a:buClr>
              <a:buSzPts val="1100"/>
              <a:buFont typeface="Arial"/>
              <a:buNone/>
            </a:pPr>
            <a:r>
              <a:rPr lang="en"/>
              <a:t>the noise predictor θ(xt, t) is tightly related to the score function</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4" name="Shape 3954"/>
        <p:cNvGrpSpPr/>
        <p:nvPr/>
      </p:nvGrpSpPr>
      <p:grpSpPr>
        <a:xfrm>
          <a:off x="0" y="0"/>
          <a:ext cx="0" cy="0"/>
          <a:chOff x="0" y="0"/>
          <a:chExt cx="0" cy="0"/>
        </a:xfrm>
      </p:grpSpPr>
      <p:sp>
        <p:nvSpPr>
          <p:cNvPr id="3955" name="Google Shape;3955;g29b067e386a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6" name="Google Shape;3956;g29b067e386a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9" name="Shape 3969"/>
        <p:cNvGrpSpPr/>
        <p:nvPr/>
      </p:nvGrpSpPr>
      <p:grpSpPr>
        <a:xfrm>
          <a:off x="0" y="0"/>
          <a:ext cx="0" cy="0"/>
          <a:chOff x="0" y="0"/>
          <a:chExt cx="0" cy="0"/>
        </a:xfrm>
      </p:grpSpPr>
      <p:sp>
        <p:nvSpPr>
          <p:cNvPr id="3970" name="Google Shape;3970;g29b35affc8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1" name="Google Shape;3971;g29b35affc8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5" name="Shape 3975"/>
        <p:cNvGrpSpPr/>
        <p:nvPr/>
      </p:nvGrpSpPr>
      <p:grpSpPr>
        <a:xfrm>
          <a:off x="0" y="0"/>
          <a:ext cx="0" cy="0"/>
          <a:chOff x="0" y="0"/>
          <a:chExt cx="0" cy="0"/>
        </a:xfrm>
      </p:grpSpPr>
      <p:sp>
        <p:nvSpPr>
          <p:cNvPr id="3976" name="Google Shape;3976;g29b35affc8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7" name="Google Shape;3977;g29b35affc8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D3333"/>
              </a:buClr>
              <a:buSzPts val="1400"/>
              <a:buFont typeface="Albert Sans"/>
              <a:buChar char="●"/>
            </a:pPr>
            <a:r>
              <a:rPr lang="en" sz="1400">
                <a:solidFill>
                  <a:srgbClr val="2D3333"/>
                </a:solidFill>
                <a:latin typeface="Albert Sans"/>
                <a:ea typeface="Albert Sans"/>
                <a:cs typeface="Albert Sans"/>
                <a:sym typeface="Albert Sans"/>
              </a:rPr>
              <a:t>Add what is the unet doing (input and output)</a:t>
            </a:r>
            <a:endParaRPr sz="1400">
              <a:solidFill>
                <a:srgbClr val="2D3333"/>
              </a:solidFill>
              <a:latin typeface="Albert Sans"/>
              <a:ea typeface="Albert Sans"/>
              <a:cs typeface="Albert Sans"/>
              <a:sym typeface="Albert Sans"/>
            </a:endParaRPr>
          </a:p>
          <a:p>
            <a:pPr indent="-317500" lvl="0" marL="457200" rtl="0" algn="l">
              <a:lnSpc>
                <a:spcPct val="115000"/>
              </a:lnSpc>
              <a:spcBef>
                <a:spcPts val="0"/>
              </a:spcBef>
              <a:spcAft>
                <a:spcPts val="0"/>
              </a:spcAft>
              <a:buClr>
                <a:srgbClr val="2D3333"/>
              </a:buClr>
              <a:buSzPts val="1400"/>
              <a:buFont typeface="Albert Sans"/>
              <a:buChar char="●"/>
            </a:pPr>
            <a:r>
              <a:rPr lang="en" sz="1400">
                <a:solidFill>
                  <a:srgbClr val="2D3333"/>
                </a:solidFill>
                <a:latin typeface="Albert Sans"/>
                <a:ea typeface="Albert Sans"/>
                <a:cs typeface="Albert Sans"/>
                <a:sym typeface="Albert Sans"/>
              </a:rPr>
              <a:t>What is the role of it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2" name="Shape 3982"/>
        <p:cNvGrpSpPr/>
        <p:nvPr/>
      </p:nvGrpSpPr>
      <p:grpSpPr>
        <a:xfrm>
          <a:off x="0" y="0"/>
          <a:ext cx="0" cy="0"/>
          <a:chOff x="0" y="0"/>
          <a:chExt cx="0" cy="0"/>
        </a:xfrm>
      </p:grpSpPr>
      <p:sp>
        <p:nvSpPr>
          <p:cNvPr id="3983" name="Google Shape;3983;g2a5a3da4a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4" name="Google Shape;3984;g2a5a3da4a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D3333"/>
              </a:buClr>
              <a:buSzPts val="1400"/>
              <a:buFont typeface="Albert Sans"/>
              <a:buChar char="●"/>
            </a:pPr>
            <a:r>
              <a:rPr lang="en" sz="1400">
                <a:solidFill>
                  <a:srgbClr val="2D3333"/>
                </a:solidFill>
                <a:latin typeface="Albert Sans"/>
                <a:ea typeface="Albert Sans"/>
                <a:cs typeface="Albert Sans"/>
                <a:sym typeface="Albert Sans"/>
              </a:rPr>
              <a:t>Add what is the unet doing (input and output)</a:t>
            </a:r>
            <a:endParaRPr sz="1400">
              <a:solidFill>
                <a:srgbClr val="2D3333"/>
              </a:solidFill>
              <a:latin typeface="Albert Sans"/>
              <a:ea typeface="Albert Sans"/>
              <a:cs typeface="Albert Sans"/>
              <a:sym typeface="Albert Sans"/>
            </a:endParaRPr>
          </a:p>
          <a:p>
            <a:pPr indent="-317500" lvl="0" marL="457200" rtl="0" algn="l">
              <a:lnSpc>
                <a:spcPct val="115000"/>
              </a:lnSpc>
              <a:spcBef>
                <a:spcPts val="0"/>
              </a:spcBef>
              <a:spcAft>
                <a:spcPts val="0"/>
              </a:spcAft>
              <a:buClr>
                <a:srgbClr val="2D3333"/>
              </a:buClr>
              <a:buSzPts val="1400"/>
              <a:buFont typeface="Albert Sans"/>
              <a:buChar char="●"/>
            </a:pPr>
            <a:r>
              <a:rPr lang="en" sz="1400">
                <a:solidFill>
                  <a:srgbClr val="2D3333"/>
                </a:solidFill>
                <a:latin typeface="Albert Sans"/>
                <a:ea typeface="Albert Sans"/>
                <a:cs typeface="Albert Sans"/>
                <a:sym typeface="Albert Sans"/>
              </a:rPr>
              <a:t>What is the role of it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9" name="Shape 3989"/>
        <p:cNvGrpSpPr/>
        <p:nvPr/>
      </p:nvGrpSpPr>
      <p:grpSpPr>
        <a:xfrm>
          <a:off x="0" y="0"/>
          <a:ext cx="0" cy="0"/>
          <a:chOff x="0" y="0"/>
          <a:chExt cx="0" cy="0"/>
        </a:xfrm>
      </p:grpSpPr>
      <p:sp>
        <p:nvSpPr>
          <p:cNvPr id="3990" name="Google Shape;3990;g29b067e386a_1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1" name="Google Shape;3991;g29b067e386a_1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0" name="Shape 4030"/>
        <p:cNvGrpSpPr/>
        <p:nvPr/>
      </p:nvGrpSpPr>
      <p:grpSpPr>
        <a:xfrm>
          <a:off x="0" y="0"/>
          <a:ext cx="0" cy="0"/>
          <a:chOff x="0" y="0"/>
          <a:chExt cx="0" cy="0"/>
        </a:xfrm>
      </p:grpSpPr>
      <p:sp>
        <p:nvSpPr>
          <p:cNvPr id="4031" name="Google Shape;4031;g29b067e386a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2" name="Google Shape;4032;g29b067e386a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5" name="Shape 4035"/>
        <p:cNvGrpSpPr/>
        <p:nvPr/>
      </p:nvGrpSpPr>
      <p:grpSpPr>
        <a:xfrm>
          <a:off x="0" y="0"/>
          <a:ext cx="0" cy="0"/>
          <a:chOff x="0" y="0"/>
          <a:chExt cx="0" cy="0"/>
        </a:xfrm>
      </p:grpSpPr>
      <p:sp>
        <p:nvSpPr>
          <p:cNvPr id="4036" name="Google Shape;4036;g29b067e386a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7" name="Google Shape;4037;g29b067e386a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2" name="Shape 4042"/>
        <p:cNvGrpSpPr/>
        <p:nvPr/>
      </p:nvGrpSpPr>
      <p:grpSpPr>
        <a:xfrm>
          <a:off x="0" y="0"/>
          <a:ext cx="0" cy="0"/>
          <a:chOff x="0" y="0"/>
          <a:chExt cx="0" cy="0"/>
        </a:xfrm>
      </p:grpSpPr>
      <p:sp>
        <p:nvSpPr>
          <p:cNvPr id="4043" name="Google Shape;4043;g29b067e386a_1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4" name="Google Shape;4044;g29b067e386a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5" name="Shape 4065"/>
        <p:cNvGrpSpPr/>
        <p:nvPr/>
      </p:nvGrpSpPr>
      <p:grpSpPr>
        <a:xfrm>
          <a:off x="0" y="0"/>
          <a:ext cx="0" cy="0"/>
          <a:chOff x="0" y="0"/>
          <a:chExt cx="0" cy="0"/>
        </a:xfrm>
      </p:grpSpPr>
      <p:sp>
        <p:nvSpPr>
          <p:cNvPr id="4066" name="Google Shape;4066;g29b067e386a_1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7" name="Google Shape;4067;g29b067e386a_1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2" name="Shape 3532"/>
        <p:cNvGrpSpPr/>
        <p:nvPr/>
      </p:nvGrpSpPr>
      <p:grpSpPr>
        <a:xfrm>
          <a:off x="0" y="0"/>
          <a:ext cx="0" cy="0"/>
          <a:chOff x="0" y="0"/>
          <a:chExt cx="0" cy="0"/>
        </a:xfrm>
      </p:grpSpPr>
      <p:sp>
        <p:nvSpPr>
          <p:cNvPr id="3533" name="Google Shape;3533;g29b067e386a_1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4" name="Google Shape;3534;g29b067e386a_1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8" name="Shape 4088"/>
        <p:cNvGrpSpPr/>
        <p:nvPr/>
      </p:nvGrpSpPr>
      <p:grpSpPr>
        <a:xfrm>
          <a:off x="0" y="0"/>
          <a:ext cx="0" cy="0"/>
          <a:chOff x="0" y="0"/>
          <a:chExt cx="0" cy="0"/>
        </a:xfrm>
      </p:grpSpPr>
      <p:sp>
        <p:nvSpPr>
          <p:cNvPr id="4089" name="Google Shape;4089;g29b067e386a_1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0" name="Google Shape;4090;g29b067e386a_1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3" name="Shape 4113"/>
        <p:cNvGrpSpPr/>
        <p:nvPr/>
      </p:nvGrpSpPr>
      <p:grpSpPr>
        <a:xfrm>
          <a:off x="0" y="0"/>
          <a:ext cx="0" cy="0"/>
          <a:chOff x="0" y="0"/>
          <a:chExt cx="0" cy="0"/>
        </a:xfrm>
      </p:grpSpPr>
      <p:sp>
        <p:nvSpPr>
          <p:cNvPr id="4114" name="Google Shape;4114;g29b067e386a_1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5" name="Google Shape;4115;g29b067e386a_1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8" name="Shape 4168"/>
        <p:cNvGrpSpPr/>
        <p:nvPr/>
      </p:nvGrpSpPr>
      <p:grpSpPr>
        <a:xfrm>
          <a:off x="0" y="0"/>
          <a:ext cx="0" cy="0"/>
          <a:chOff x="0" y="0"/>
          <a:chExt cx="0" cy="0"/>
        </a:xfrm>
      </p:grpSpPr>
      <p:sp>
        <p:nvSpPr>
          <p:cNvPr id="4169" name="Google Shape;4169;g29b067e386a_1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0" name="Google Shape;4170;g29b067e386a_1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8" name="Shape 4208"/>
        <p:cNvGrpSpPr/>
        <p:nvPr/>
      </p:nvGrpSpPr>
      <p:grpSpPr>
        <a:xfrm>
          <a:off x="0" y="0"/>
          <a:ext cx="0" cy="0"/>
          <a:chOff x="0" y="0"/>
          <a:chExt cx="0" cy="0"/>
        </a:xfrm>
      </p:grpSpPr>
      <p:sp>
        <p:nvSpPr>
          <p:cNvPr id="4209" name="Google Shape;4209;g29b067e386a_1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0" name="Google Shape;4210;g29b067e386a_1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7" name="Shape 4287"/>
        <p:cNvGrpSpPr/>
        <p:nvPr/>
      </p:nvGrpSpPr>
      <p:grpSpPr>
        <a:xfrm>
          <a:off x="0" y="0"/>
          <a:ext cx="0" cy="0"/>
          <a:chOff x="0" y="0"/>
          <a:chExt cx="0" cy="0"/>
        </a:xfrm>
      </p:grpSpPr>
      <p:sp>
        <p:nvSpPr>
          <p:cNvPr id="4288" name="Google Shape;4288;g29b067e386a_1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9" name="Google Shape;4289;g29b067e386a_1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face the fact that time component was not really captured by these baseline architectures, as they are actually encodin spatial information through a 2D Unet we decided to experiment with different ideas which could include and encode more tightly this temporal kind of information present in the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4" name="Shape 4294"/>
        <p:cNvGrpSpPr/>
        <p:nvPr/>
      </p:nvGrpSpPr>
      <p:grpSpPr>
        <a:xfrm>
          <a:off x="0" y="0"/>
          <a:ext cx="0" cy="0"/>
          <a:chOff x="0" y="0"/>
          <a:chExt cx="0" cy="0"/>
        </a:xfrm>
      </p:grpSpPr>
      <p:sp>
        <p:nvSpPr>
          <p:cNvPr id="4295" name="Google Shape;4295;g29b067e386a_1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6" name="Google Shape;4296;g29b067e386a_1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D3333"/>
                </a:solidFill>
                <a:latin typeface="Albert Sans"/>
                <a:ea typeface="Albert Sans"/>
                <a:cs typeface="Albert Sans"/>
                <a:sym typeface="Albert Sans"/>
              </a:rPr>
              <a:t>Mixes GRU with convolution operations, in order to capture temporal information considering the spatial information of images</a:t>
            </a:r>
            <a:endParaRPr sz="1400">
              <a:solidFill>
                <a:srgbClr val="2D3333"/>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400">
              <a:solidFill>
                <a:srgbClr val="2D3333"/>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400">
                <a:solidFill>
                  <a:srgbClr val="2D3333"/>
                </a:solidFill>
                <a:latin typeface="Albert Sans"/>
                <a:ea typeface="Albert Sans"/>
                <a:cs typeface="Albert Sans"/>
                <a:sym typeface="Albert Sans"/>
              </a:rPr>
              <a:t>Input, output and hidden state have same shape.</a:t>
            </a:r>
            <a:endParaRPr sz="1400">
              <a:solidFill>
                <a:srgbClr val="2D3333"/>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400">
              <a:solidFill>
                <a:srgbClr val="2D3333"/>
              </a:solidFill>
              <a:latin typeface="Albert Sans"/>
              <a:ea typeface="Albert Sans"/>
              <a:cs typeface="Albert Sans"/>
              <a:sym typeface="Albert Sans"/>
            </a:endParaRPr>
          </a:p>
          <a:p>
            <a:pPr indent="-317500" lvl="0" marL="457200" rtl="0" algn="l">
              <a:lnSpc>
                <a:spcPct val="115000"/>
              </a:lnSpc>
              <a:spcBef>
                <a:spcPts val="0"/>
              </a:spcBef>
              <a:spcAft>
                <a:spcPts val="0"/>
              </a:spcAft>
              <a:buClr>
                <a:srgbClr val="2D3333"/>
              </a:buClr>
              <a:buSzPts val="1400"/>
              <a:buFont typeface="Albert Sans"/>
              <a:buChar char="-"/>
            </a:pPr>
            <a:r>
              <a:rPr lang="en" sz="1400">
                <a:solidFill>
                  <a:srgbClr val="2D3333"/>
                </a:solidFill>
                <a:latin typeface="Albert Sans"/>
                <a:ea typeface="Albert Sans"/>
                <a:cs typeface="Albert Sans"/>
                <a:sym typeface="Albert Sans"/>
              </a:rPr>
              <a:t>Concatenates x</a:t>
            </a:r>
            <a:r>
              <a:rPr baseline="-25000" lang="en" sz="1400">
                <a:solidFill>
                  <a:srgbClr val="2D3333"/>
                </a:solidFill>
                <a:latin typeface="Albert Sans"/>
                <a:ea typeface="Albert Sans"/>
                <a:cs typeface="Albert Sans"/>
                <a:sym typeface="Albert Sans"/>
              </a:rPr>
              <a:t>t </a:t>
            </a:r>
            <a:r>
              <a:rPr lang="en" sz="1400">
                <a:solidFill>
                  <a:srgbClr val="2D3333"/>
                </a:solidFill>
                <a:latin typeface="Albert Sans"/>
                <a:ea typeface="Albert Sans"/>
                <a:cs typeface="Albert Sans"/>
                <a:sym typeface="Albert Sans"/>
              </a:rPr>
              <a:t>and h</a:t>
            </a:r>
            <a:r>
              <a:rPr baseline="-25000" lang="en" sz="1400">
                <a:solidFill>
                  <a:srgbClr val="2D3333"/>
                </a:solidFill>
                <a:latin typeface="Albert Sans"/>
                <a:ea typeface="Albert Sans"/>
                <a:cs typeface="Albert Sans"/>
                <a:sym typeface="Albert Sans"/>
              </a:rPr>
              <a:t>t-1</a:t>
            </a:r>
            <a:r>
              <a:rPr lang="en" sz="1400">
                <a:solidFill>
                  <a:srgbClr val="2D3333"/>
                </a:solidFill>
                <a:latin typeface="Albert Sans"/>
                <a:ea typeface="Albert Sans"/>
                <a:cs typeface="Albert Sans"/>
                <a:sym typeface="Albert Sans"/>
              </a:rPr>
              <a:t> and applies convolution, then split in 2</a:t>
            </a:r>
            <a:endParaRPr sz="1400">
              <a:solidFill>
                <a:srgbClr val="2D3333"/>
              </a:solidFill>
              <a:latin typeface="Albert Sans"/>
              <a:ea typeface="Albert Sans"/>
              <a:cs typeface="Albert Sans"/>
              <a:sym typeface="Albert Sans"/>
            </a:endParaRPr>
          </a:p>
          <a:p>
            <a:pPr indent="-317500" lvl="0" marL="457200" rtl="0" algn="l">
              <a:lnSpc>
                <a:spcPct val="115000"/>
              </a:lnSpc>
              <a:spcBef>
                <a:spcPts val="0"/>
              </a:spcBef>
              <a:spcAft>
                <a:spcPts val="0"/>
              </a:spcAft>
              <a:buClr>
                <a:srgbClr val="2D3333"/>
              </a:buClr>
              <a:buSzPts val="1400"/>
              <a:buFont typeface="Albert Sans"/>
              <a:buChar char="-"/>
            </a:pPr>
            <a:r>
              <a:rPr lang="en" sz="1400">
                <a:solidFill>
                  <a:srgbClr val="2D3333"/>
                </a:solidFill>
                <a:latin typeface="Albert Sans"/>
                <a:ea typeface="Albert Sans"/>
                <a:cs typeface="Albert Sans"/>
                <a:sym typeface="Albert Sans"/>
              </a:rPr>
              <a:t>Passes first split through the reset gate, second split through the update gate</a:t>
            </a:r>
            <a:endParaRPr sz="1400">
              <a:solidFill>
                <a:srgbClr val="2D3333"/>
              </a:solidFill>
              <a:latin typeface="Albert Sans"/>
              <a:ea typeface="Albert Sans"/>
              <a:cs typeface="Albert Sans"/>
              <a:sym typeface="Albert Sans"/>
            </a:endParaRPr>
          </a:p>
          <a:p>
            <a:pPr indent="-317500" lvl="0" marL="457200" rtl="0" algn="l">
              <a:lnSpc>
                <a:spcPct val="115000"/>
              </a:lnSpc>
              <a:spcBef>
                <a:spcPts val="0"/>
              </a:spcBef>
              <a:spcAft>
                <a:spcPts val="0"/>
              </a:spcAft>
              <a:buClr>
                <a:srgbClr val="2D3333"/>
              </a:buClr>
              <a:buSzPts val="1400"/>
              <a:buFont typeface="Albert Sans"/>
              <a:buChar char="-"/>
            </a:pPr>
            <a:r>
              <a:rPr lang="en" sz="1400">
                <a:solidFill>
                  <a:srgbClr val="2D3333"/>
                </a:solidFill>
                <a:latin typeface="Albert Sans"/>
                <a:ea typeface="Albert Sans"/>
                <a:cs typeface="Albert Sans"/>
                <a:sym typeface="Albert Sans"/>
              </a:rPr>
              <a:t>Reset gate result is multiplied with h</a:t>
            </a:r>
            <a:r>
              <a:rPr baseline="-25000" lang="en" sz="1400">
                <a:solidFill>
                  <a:srgbClr val="2D3333"/>
                </a:solidFill>
                <a:latin typeface="Albert Sans"/>
                <a:ea typeface="Albert Sans"/>
                <a:cs typeface="Albert Sans"/>
                <a:sym typeface="Albert Sans"/>
              </a:rPr>
              <a:t>t-1</a:t>
            </a:r>
            <a:r>
              <a:rPr lang="en" sz="1400">
                <a:solidFill>
                  <a:srgbClr val="2D3333"/>
                </a:solidFill>
                <a:latin typeface="Albert Sans"/>
                <a:ea typeface="Albert Sans"/>
                <a:cs typeface="Albert Sans"/>
                <a:sym typeface="Albert Sans"/>
              </a:rPr>
              <a:t> </a:t>
            </a:r>
            <a:endParaRPr sz="1400">
              <a:solidFill>
                <a:srgbClr val="2D3333"/>
              </a:solidFill>
              <a:latin typeface="Albert Sans"/>
              <a:ea typeface="Albert Sans"/>
              <a:cs typeface="Albert Sans"/>
              <a:sym typeface="Albert Sans"/>
            </a:endParaRPr>
          </a:p>
          <a:p>
            <a:pPr indent="-317500" lvl="0" marL="457200" rtl="0" algn="l">
              <a:lnSpc>
                <a:spcPct val="115000"/>
              </a:lnSpc>
              <a:spcBef>
                <a:spcPts val="0"/>
              </a:spcBef>
              <a:spcAft>
                <a:spcPts val="0"/>
              </a:spcAft>
              <a:buClr>
                <a:srgbClr val="2D3333"/>
              </a:buClr>
              <a:buSzPts val="1400"/>
              <a:buFont typeface="Albert Sans"/>
              <a:buChar char="-"/>
            </a:pPr>
            <a:r>
              <a:rPr lang="en" sz="1400">
                <a:solidFill>
                  <a:srgbClr val="2D3333"/>
                </a:solidFill>
                <a:latin typeface="Albert Sans"/>
                <a:ea typeface="Albert Sans"/>
                <a:cs typeface="Albert Sans"/>
                <a:sym typeface="Albert Sans"/>
              </a:rPr>
              <a:t>Reset gate result is concatenated with x</a:t>
            </a:r>
            <a:r>
              <a:rPr baseline="-25000" lang="en" sz="1400">
                <a:solidFill>
                  <a:srgbClr val="2D3333"/>
                </a:solidFill>
                <a:latin typeface="Albert Sans"/>
                <a:ea typeface="Albert Sans"/>
                <a:cs typeface="Albert Sans"/>
                <a:sym typeface="Albert Sans"/>
              </a:rPr>
              <a:t>t </a:t>
            </a:r>
            <a:r>
              <a:rPr lang="en" sz="1400">
                <a:solidFill>
                  <a:srgbClr val="2D3333"/>
                </a:solidFill>
                <a:latin typeface="Albert Sans"/>
                <a:ea typeface="Albert Sans"/>
                <a:cs typeface="Albert Sans"/>
                <a:sym typeface="Albert Sans"/>
              </a:rPr>
              <a:t>then convolution is applied followed by hyperbolic tan function</a:t>
            </a:r>
            <a:endParaRPr sz="1400">
              <a:solidFill>
                <a:srgbClr val="2D3333"/>
              </a:solidFill>
              <a:latin typeface="Albert Sans"/>
              <a:ea typeface="Albert Sans"/>
              <a:cs typeface="Albert Sans"/>
              <a:sym typeface="Albert Sans"/>
            </a:endParaRPr>
          </a:p>
          <a:p>
            <a:pPr indent="-317500" lvl="0" marL="457200" rtl="0" algn="l">
              <a:lnSpc>
                <a:spcPct val="115000"/>
              </a:lnSpc>
              <a:spcBef>
                <a:spcPts val="0"/>
              </a:spcBef>
              <a:spcAft>
                <a:spcPts val="0"/>
              </a:spcAft>
              <a:buClr>
                <a:srgbClr val="2D3333"/>
              </a:buClr>
              <a:buSzPts val="1400"/>
              <a:buFont typeface="Albert Sans"/>
              <a:buChar char="-"/>
            </a:pPr>
            <a:r>
              <a:rPr lang="en" sz="1400">
                <a:solidFill>
                  <a:srgbClr val="2D3333"/>
                </a:solidFill>
                <a:latin typeface="Albert Sans"/>
                <a:ea typeface="Albert Sans"/>
                <a:cs typeface="Albert Sans"/>
                <a:sym typeface="Albert Sans"/>
              </a:rPr>
              <a:t>This result is multiplied by 1 - result of update gate</a:t>
            </a:r>
            <a:endParaRPr sz="1400">
              <a:solidFill>
                <a:srgbClr val="2D3333"/>
              </a:solidFill>
              <a:latin typeface="Albert Sans"/>
              <a:ea typeface="Albert Sans"/>
              <a:cs typeface="Albert Sans"/>
              <a:sym typeface="Albert Sans"/>
            </a:endParaRPr>
          </a:p>
          <a:p>
            <a:pPr indent="-317500" lvl="0" marL="457200" rtl="0" algn="l">
              <a:lnSpc>
                <a:spcPct val="115000"/>
              </a:lnSpc>
              <a:spcBef>
                <a:spcPts val="0"/>
              </a:spcBef>
              <a:spcAft>
                <a:spcPts val="0"/>
              </a:spcAft>
              <a:buClr>
                <a:srgbClr val="2D3333"/>
              </a:buClr>
              <a:buSzPts val="1400"/>
              <a:buFont typeface="Albert Sans"/>
              <a:buChar char="-"/>
            </a:pPr>
            <a:r>
              <a:rPr lang="en" sz="1400">
                <a:solidFill>
                  <a:srgbClr val="2D3333"/>
                </a:solidFill>
                <a:latin typeface="Albert Sans"/>
                <a:ea typeface="Albert Sans"/>
                <a:cs typeface="Albert Sans"/>
                <a:sym typeface="Albert Sans"/>
              </a:rPr>
              <a:t>This result is added to result of uodate gate multiplied with h</a:t>
            </a:r>
            <a:r>
              <a:rPr baseline="-25000" lang="en" sz="1400">
                <a:solidFill>
                  <a:srgbClr val="2D3333"/>
                </a:solidFill>
                <a:latin typeface="Albert Sans"/>
                <a:ea typeface="Albert Sans"/>
                <a:cs typeface="Albert Sans"/>
                <a:sym typeface="Albert Sans"/>
              </a:rPr>
              <a:t>t-1</a:t>
            </a:r>
            <a:r>
              <a:rPr lang="en" sz="1400">
                <a:solidFill>
                  <a:srgbClr val="2D3333"/>
                </a:solidFill>
                <a:latin typeface="Albert Sans"/>
                <a:ea typeface="Albert Sans"/>
                <a:cs typeface="Albert Sans"/>
                <a:sym typeface="Albert Sans"/>
              </a:rPr>
              <a:t> </a:t>
            </a:r>
            <a:endParaRPr sz="1400">
              <a:solidFill>
                <a:srgbClr val="2D3333"/>
              </a:solidFill>
              <a:latin typeface="Albert Sans"/>
              <a:ea typeface="Albert Sans"/>
              <a:cs typeface="Albert Sans"/>
              <a:sym typeface="Albert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6" name="Shape 4316"/>
        <p:cNvGrpSpPr/>
        <p:nvPr/>
      </p:nvGrpSpPr>
      <p:grpSpPr>
        <a:xfrm>
          <a:off x="0" y="0"/>
          <a:ext cx="0" cy="0"/>
          <a:chOff x="0" y="0"/>
          <a:chExt cx="0" cy="0"/>
        </a:xfrm>
      </p:grpSpPr>
      <p:sp>
        <p:nvSpPr>
          <p:cNvPr id="4317" name="Google Shape;4317;g29b067e386a_1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8" name="Google Shape;4318;g29b067e386a_1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rgbClr val="2D3333"/>
              </a:solidFill>
              <a:latin typeface="Albert Sans"/>
              <a:ea typeface="Albert Sans"/>
              <a:cs typeface="Albert Sans"/>
              <a:sym typeface="Albert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4" name="Shape 4354"/>
        <p:cNvGrpSpPr/>
        <p:nvPr/>
      </p:nvGrpSpPr>
      <p:grpSpPr>
        <a:xfrm>
          <a:off x="0" y="0"/>
          <a:ext cx="0" cy="0"/>
          <a:chOff x="0" y="0"/>
          <a:chExt cx="0" cy="0"/>
        </a:xfrm>
      </p:grpSpPr>
      <p:sp>
        <p:nvSpPr>
          <p:cNvPr id="4355" name="Google Shape;4355;g29b067e386a_1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6" name="Google Shape;4356;g29b067e386a_1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1" name="Shape 4361"/>
        <p:cNvGrpSpPr/>
        <p:nvPr/>
      </p:nvGrpSpPr>
      <p:grpSpPr>
        <a:xfrm>
          <a:off x="0" y="0"/>
          <a:ext cx="0" cy="0"/>
          <a:chOff x="0" y="0"/>
          <a:chExt cx="0" cy="0"/>
        </a:xfrm>
      </p:grpSpPr>
      <p:sp>
        <p:nvSpPr>
          <p:cNvPr id="4362" name="Google Shape;4362;g29b067e386a_1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3" name="Google Shape;4363;g29b067e386a_1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7" name="Shape 4407"/>
        <p:cNvGrpSpPr/>
        <p:nvPr/>
      </p:nvGrpSpPr>
      <p:grpSpPr>
        <a:xfrm>
          <a:off x="0" y="0"/>
          <a:ext cx="0" cy="0"/>
          <a:chOff x="0" y="0"/>
          <a:chExt cx="0" cy="0"/>
        </a:xfrm>
      </p:grpSpPr>
      <p:sp>
        <p:nvSpPr>
          <p:cNvPr id="4408" name="Google Shape;4408;g29b067e386a_1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9" name="Google Shape;4409;g29b067e386a_1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2D3333"/>
                </a:solidFill>
                <a:latin typeface="Albert Sans"/>
                <a:ea typeface="Albert Sans"/>
                <a:cs typeface="Albert Sans"/>
                <a:sym typeface="Albert Sans"/>
              </a:rPr>
              <a:t>The idea behind it is to enforce the temporal encoding by adding the last input frame and thus re-introducing information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8" name="Shape 3548"/>
        <p:cNvGrpSpPr/>
        <p:nvPr/>
      </p:nvGrpSpPr>
      <p:grpSpPr>
        <a:xfrm>
          <a:off x="0" y="0"/>
          <a:ext cx="0" cy="0"/>
          <a:chOff x="0" y="0"/>
          <a:chExt cx="0" cy="0"/>
        </a:xfrm>
      </p:grpSpPr>
      <p:sp>
        <p:nvSpPr>
          <p:cNvPr id="3549" name="Google Shape;3549;g29b067e386a_1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0" name="Google Shape;3550;g29b067e386a_1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8" name="Shape 4458"/>
        <p:cNvGrpSpPr/>
        <p:nvPr/>
      </p:nvGrpSpPr>
      <p:grpSpPr>
        <a:xfrm>
          <a:off x="0" y="0"/>
          <a:ext cx="0" cy="0"/>
          <a:chOff x="0" y="0"/>
          <a:chExt cx="0" cy="0"/>
        </a:xfrm>
      </p:grpSpPr>
      <p:sp>
        <p:nvSpPr>
          <p:cNvPr id="4459" name="Google Shape;4459;g29b35affc8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0" name="Google Shape;4460;g29b35affc8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D3333"/>
              </a:buClr>
              <a:buSzPts val="1400"/>
              <a:buFont typeface="Albert Sans"/>
              <a:buChar char="●"/>
            </a:pPr>
            <a:r>
              <a:rPr lang="en" sz="1400">
                <a:solidFill>
                  <a:srgbClr val="2D3333"/>
                </a:solidFill>
                <a:latin typeface="Albert Sans"/>
                <a:ea typeface="Albert Sans"/>
                <a:cs typeface="Albert Sans"/>
                <a:sym typeface="Albert Sans"/>
              </a:rPr>
              <a:t>By integrating factorized space-time attention layers, the approach aims to efficiently incorporate temporal dynamics into Unet network.</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6" name="Shape 4466"/>
        <p:cNvGrpSpPr/>
        <p:nvPr/>
      </p:nvGrpSpPr>
      <p:grpSpPr>
        <a:xfrm>
          <a:off x="0" y="0"/>
          <a:ext cx="0" cy="0"/>
          <a:chOff x="0" y="0"/>
          <a:chExt cx="0" cy="0"/>
        </a:xfrm>
      </p:grpSpPr>
      <p:sp>
        <p:nvSpPr>
          <p:cNvPr id="4467" name="Google Shape;4467;g29b35affc8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8" name="Google Shape;4468;g29b35affc8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3" name="Shape 4473"/>
        <p:cNvGrpSpPr/>
        <p:nvPr/>
      </p:nvGrpSpPr>
      <p:grpSpPr>
        <a:xfrm>
          <a:off x="0" y="0"/>
          <a:ext cx="0" cy="0"/>
          <a:chOff x="0" y="0"/>
          <a:chExt cx="0" cy="0"/>
        </a:xfrm>
      </p:grpSpPr>
      <p:sp>
        <p:nvSpPr>
          <p:cNvPr id="4474" name="Google Shape;4474;g29b35affc8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5" name="Google Shape;4475;g29b35affc8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2" name="Shape 4482"/>
        <p:cNvGrpSpPr/>
        <p:nvPr/>
      </p:nvGrpSpPr>
      <p:grpSpPr>
        <a:xfrm>
          <a:off x="0" y="0"/>
          <a:ext cx="0" cy="0"/>
          <a:chOff x="0" y="0"/>
          <a:chExt cx="0" cy="0"/>
        </a:xfrm>
      </p:grpSpPr>
      <p:sp>
        <p:nvSpPr>
          <p:cNvPr id="4483" name="Google Shape;4483;g2a3f49b6e7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4" name="Google Shape;4484;g2a3f49b6e7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9" name="Shape 4489"/>
        <p:cNvGrpSpPr/>
        <p:nvPr/>
      </p:nvGrpSpPr>
      <p:grpSpPr>
        <a:xfrm>
          <a:off x="0" y="0"/>
          <a:ext cx="0" cy="0"/>
          <a:chOff x="0" y="0"/>
          <a:chExt cx="0" cy="0"/>
        </a:xfrm>
      </p:grpSpPr>
      <p:sp>
        <p:nvSpPr>
          <p:cNvPr id="4490" name="Google Shape;4490;g2a3f49b6e7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1" name="Google Shape;4491;g2a3f49b6e7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8" name="Shape 4508"/>
        <p:cNvGrpSpPr/>
        <p:nvPr/>
      </p:nvGrpSpPr>
      <p:grpSpPr>
        <a:xfrm>
          <a:off x="0" y="0"/>
          <a:ext cx="0" cy="0"/>
          <a:chOff x="0" y="0"/>
          <a:chExt cx="0" cy="0"/>
        </a:xfrm>
      </p:grpSpPr>
      <p:sp>
        <p:nvSpPr>
          <p:cNvPr id="4509" name="Google Shape;4509;g2635006fc9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0" name="Google Shape;4510;g2635006fc9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1" name="Shape 4531"/>
        <p:cNvGrpSpPr/>
        <p:nvPr/>
      </p:nvGrpSpPr>
      <p:grpSpPr>
        <a:xfrm>
          <a:off x="0" y="0"/>
          <a:ext cx="0" cy="0"/>
          <a:chOff x="0" y="0"/>
          <a:chExt cx="0" cy="0"/>
        </a:xfrm>
      </p:grpSpPr>
      <p:sp>
        <p:nvSpPr>
          <p:cNvPr id="4532" name="Google Shape;4532;g29a04dfa3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3" name="Google Shape;4533;g29a04dfa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3" name="Shape 4593"/>
        <p:cNvGrpSpPr/>
        <p:nvPr/>
      </p:nvGrpSpPr>
      <p:grpSpPr>
        <a:xfrm>
          <a:off x="0" y="0"/>
          <a:ext cx="0" cy="0"/>
          <a:chOff x="0" y="0"/>
          <a:chExt cx="0" cy="0"/>
        </a:xfrm>
      </p:grpSpPr>
      <p:sp>
        <p:nvSpPr>
          <p:cNvPr id="4594" name="Google Shape;4594;g2a3f49b6e7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5" name="Google Shape;4595;g2a3f49b6e7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2" name="Shape 4602"/>
        <p:cNvGrpSpPr/>
        <p:nvPr/>
      </p:nvGrpSpPr>
      <p:grpSpPr>
        <a:xfrm>
          <a:off x="0" y="0"/>
          <a:ext cx="0" cy="0"/>
          <a:chOff x="0" y="0"/>
          <a:chExt cx="0" cy="0"/>
        </a:xfrm>
      </p:grpSpPr>
      <p:sp>
        <p:nvSpPr>
          <p:cNvPr id="4603" name="Google Shape;4603;g29a04dfa3a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4" name="Google Shape;4604;g29a04dfa3a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events have been fetched randomly in both the train, validation and test sets.</a:t>
            </a:r>
            <a:endParaRPr/>
          </a:p>
          <a:p>
            <a:pPr indent="-298450" lvl="0" marL="457200" rtl="0" algn="l">
              <a:spcBef>
                <a:spcPts val="0"/>
              </a:spcBef>
              <a:spcAft>
                <a:spcPts val="0"/>
              </a:spcAft>
              <a:buSzPts val="1100"/>
              <a:buChar char="-"/>
            </a:pPr>
            <a:r>
              <a:rPr lang="en"/>
              <a:t>We use Random Events in the Train and Validation Datasets in order to train a general cloud movement forecasting which would work on any kind of </a:t>
            </a:r>
            <a:r>
              <a:rPr lang="en"/>
              <a:t>meteorological</a:t>
            </a:r>
            <a:r>
              <a:rPr lang="en"/>
              <a:t> event.</a:t>
            </a:r>
            <a:endParaRPr/>
          </a:p>
          <a:p>
            <a:pPr indent="-298450" lvl="0" marL="457200" rtl="0" algn="l">
              <a:spcBef>
                <a:spcPts val="0"/>
              </a:spcBef>
              <a:spcAft>
                <a:spcPts val="0"/>
              </a:spcAft>
              <a:buSzPts val="1100"/>
              <a:buChar char="-"/>
            </a:pPr>
            <a:r>
              <a:rPr lang="en"/>
              <a:t>We use Storm Events in the test set, because we want to evaluate the goodness of the model on events that could be of </a:t>
            </a:r>
            <a:r>
              <a:rPr lang="en"/>
              <a:t>meteorological</a:t>
            </a:r>
            <a:r>
              <a:rPr lang="en"/>
              <a:t> interest, and whether the model can forecast them correctly.</a:t>
            </a:r>
            <a:endParaRPr/>
          </a:p>
          <a:p>
            <a:pPr indent="-298450" lvl="0" marL="457200" rtl="0" algn="l">
              <a:spcBef>
                <a:spcPts val="0"/>
              </a:spcBef>
              <a:spcAft>
                <a:spcPts val="0"/>
              </a:spcAft>
              <a:buSzPts val="1100"/>
              <a:buChar char="-"/>
            </a:pPr>
            <a:r>
              <a:rPr lang="en"/>
              <a:t>We use such a limited number of validation events because the inference of diffusion models is particularly slow.</a:t>
            </a:r>
            <a:endParaRPr/>
          </a:p>
          <a:p>
            <a:pPr indent="-298450" lvl="0" marL="457200" rtl="0" algn="l">
              <a:spcBef>
                <a:spcPts val="0"/>
              </a:spcBef>
              <a:spcAft>
                <a:spcPts val="0"/>
              </a:spcAft>
              <a:buSzPts val="1100"/>
              <a:buChar char="-"/>
            </a:pPr>
            <a:r>
              <a:rPr lang="en"/>
              <a:t>The total number of selected event is as well constrained by memory limitations (RAM limit on colab for a </a:t>
            </a:r>
            <a:r>
              <a:rPr lang="en"/>
              <a:t>greater</a:t>
            </a:r>
            <a:r>
              <a:rPr lang="en"/>
              <a:t> number of events)</a:t>
            </a:r>
            <a:endParaRPr/>
          </a:p>
          <a:p>
            <a:pPr indent="-298450" lvl="0" marL="457200" rtl="0" algn="l">
              <a:spcBef>
                <a:spcPts val="0"/>
              </a:spcBef>
              <a:spcAft>
                <a:spcPts val="0"/>
              </a:spcAft>
              <a:buSzPts val="1100"/>
              <a:buChar char="-"/>
            </a:pPr>
            <a:r>
              <a:rPr lang="en"/>
              <a:t>The test set used events from te subsequent year in order to avoid any kind of data leakage in the evaluation (possibility of presence of training or evaluation instances in the test set)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4" name="Shape 4634"/>
        <p:cNvGrpSpPr/>
        <p:nvPr/>
      </p:nvGrpSpPr>
      <p:grpSpPr>
        <a:xfrm>
          <a:off x="0" y="0"/>
          <a:ext cx="0" cy="0"/>
          <a:chOff x="0" y="0"/>
          <a:chExt cx="0" cy="0"/>
        </a:xfrm>
      </p:grpSpPr>
      <p:sp>
        <p:nvSpPr>
          <p:cNvPr id="4635" name="Google Shape;4635;g29a04dfa3a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6" name="Google Shape;4636;g29a04dfa3a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4" name="Shape 3564"/>
        <p:cNvGrpSpPr/>
        <p:nvPr/>
      </p:nvGrpSpPr>
      <p:grpSpPr>
        <a:xfrm>
          <a:off x="0" y="0"/>
          <a:ext cx="0" cy="0"/>
          <a:chOff x="0" y="0"/>
          <a:chExt cx="0" cy="0"/>
        </a:xfrm>
      </p:grpSpPr>
      <p:sp>
        <p:nvSpPr>
          <p:cNvPr id="3565" name="Google Shape;3565;g29bd8b2498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6" name="Google Shape;3566;g29bd8b2498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Optimal Solar Panel </a:t>
            </a:r>
            <a:r>
              <a:rPr b="1" lang="en" sz="1200">
                <a:solidFill>
                  <a:schemeClr val="dk1"/>
                </a:solidFill>
                <a:latin typeface="Roboto"/>
                <a:ea typeface="Roboto"/>
                <a:cs typeface="Roboto"/>
                <a:sym typeface="Roboto"/>
              </a:rPr>
              <a:t>Placement</a:t>
            </a:r>
            <a:r>
              <a:rPr lang="en" sz="1200">
                <a:solidFill>
                  <a:schemeClr val="dk1"/>
                </a:solidFill>
                <a:latin typeface="Roboto"/>
                <a:ea typeface="Roboto"/>
                <a:cs typeface="Roboto"/>
                <a:sym typeface="Roboto"/>
              </a:rPr>
              <a:t>: aids in predicting cloud cover, crucial for determining the most effective </a:t>
            </a:r>
            <a:r>
              <a:rPr b="1" lang="en" sz="1200">
                <a:solidFill>
                  <a:schemeClr val="dk1"/>
                </a:solidFill>
                <a:latin typeface="Roboto"/>
                <a:ea typeface="Roboto"/>
                <a:cs typeface="Roboto"/>
                <a:sym typeface="Roboto"/>
              </a:rPr>
              <a:t>locations </a:t>
            </a:r>
            <a:r>
              <a:rPr lang="en" sz="1200">
                <a:solidFill>
                  <a:schemeClr val="dk1"/>
                </a:solidFill>
                <a:latin typeface="Roboto"/>
                <a:ea typeface="Roboto"/>
                <a:cs typeface="Roboto"/>
                <a:sym typeface="Roboto"/>
              </a:rPr>
              <a:t>for solar panels.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Network </a:t>
            </a:r>
            <a:r>
              <a:rPr b="1" lang="en" sz="1200">
                <a:solidFill>
                  <a:schemeClr val="dk1"/>
                </a:solidFill>
                <a:latin typeface="Roboto"/>
                <a:ea typeface="Roboto"/>
                <a:cs typeface="Roboto"/>
                <a:sym typeface="Roboto"/>
              </a:rPr>
              <a:t>Output </a:t>
            </a:r>
            <a:r>
              <a:rPr lang="en" sz="1200">
                <a:solidFill>
                  <a:schemeClr val="dk1"/>
                </a:solidFill>
                <a:latin typeface="Roboto"/>
                <a:ea typeface="Roboto"/>
                <a:cs typeface="Roboto"/>
                <a:sym typeface="Roboto"/>
              </a:rPr>
              <a:t>Prediction: more accurate predictions of solar energy production, essential for </a:t>
            </a:r>
            <a:r>
              <a:rPr b="1" lang="en" sz="1200">
                <a:solidFill>
                  <a:schemeClr val="dk1"/>
                </a:solidFill>
                <a:latin typeface="Roboto"/>
                <a:ea typeface="Roboto"/>
                <a:cs typeface="Roboto"/>
                <a:sym typeface="Roboto"/>
              </a:rPr>
              <a:t>managing </a:t>
            </a:r>
            <a:r>
              <a:rPr lang="en" sz="1200">
                <a:solidFill>
                  <a:schemeClr val="dk1"/>
                </a:solidFill>
                <a:latin typeface="Roboto"/>
                <a:ea typeface="Roboto"/>
                <a:cs typeface="Roboto"/>
                <a:sym typeface="Roboto"/>
              </a:rPr>
              <a:t>energy supply networks.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Operational </a:t>
            </a:r>
            <a:r>
              <a:rPr b="1" lang="en" sz="1200">
                <a:solidFill>
                  <a:schemeClr val="dk1"/>
                </a:solidFill>
                <a:latin typeface="Roboto"/>
                <a:ea typeface="Roboto"/>
                <a:cs typeface="Roboto"/>
                <a:sym typeface="Roboto"/>
              </a:rPr>
              <a:t>Efficiency </a:t>
            </a:r>
            <a:r>
              <a:rPr lang="en" sz="1200">
                <a:solidFill>
                  <a:schemeClr val="dk1"/>
                </a:solidFill>
                <a:latin typeface="Roboto"/>
                <a:ea typeface="Roboto"/>
                <a:cs typeface="Roboto"/>
                <a:sym typeface="Roboto"/>
              </a:rPr>
              <a:t>of Solar Grids: By anticipating changes in power generation due to weather conditions, can enhance the operational efficiency and reliability of solar energy grids.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4" name="Shape 4684"/>
        <p:cNvGrpSpPr/>
        <p:nvPr/>
      </p:nvGrpSpPr>
      <p:grpSpPr>
        <a:xfrm>
          <a:off x="0" y="0"/>
          <a:ext cx="0" cy="0"/>
          <a:chOff x="0" y="0"/>
          <a:chExt cx="0" cy="0"/>
        </a:xfrm>
      </p:grpSpPr>
      <p:sp>
        <p:nvSpPr>
          <p:cNvPr id="4685" name="Google Shape;4685;g29a04dfa3ae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6" name="Google Shape;4686;g29a04dfa3ae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4" name="Shape 4754"/>
        <p:cNvGrpSpPr/>
        <p:nvPr/>
      </p:nvGrpSpPr>
      <p:grpSpPr>
        <a:xfrm>
          <a:off x="0" y="0"/>
          <a:ext cx="0" cy="0"/>
          <a:chOff x="0" y="0"/>
          <a:chExt cx="0" cy="0"/>
        </a:xfrm>
      </p:grpSpPr>
      <p:sp>
        <p:nvSpPr>
          <p:cNvPr id="4755" name="Google Shape;4755;g29a04dfa3ae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6" name="Google Shape;4756;g29a04dfa3ae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6" name="Shape 4806"/>
        <p:cNvGrpSpPr/>
        <p:nvPr/>
      </p:nvGrpSpPr>
      <p:grpSpPr>
        <a:xfrm>
          <a:off x="0" y="0"/>
          <a:ext cx="0" cy="0"/>
          <a:chOff x="0" y="0"/>
          <a:chExt cx="0" cy="0"/>
        </a:xfrm>
      </p:grpSpPr>
      <p:sp>
        <p:nvSpPr>
          <p:cNvPr id="4807" name="Google Shape;4807;g29a04dfa3ae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8" name="Google Shape;4808;g29a04dfa3ae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3" name="Shape 4853"/>
        <p:cNvGrpSpPr/>
        <p:nvPr/>
      </p:nvGrpSpPr>
      <p:grpSpPr>
        <a:xfrm>
          <a:off x="0" y="0"/>
          <a:ext cx="0" cy="0"/>
          <a:chOff x="0" y="0"/>
          <a:chExt cx="0" cy="0"/>
        </a:xfrm>
      </p:grpSpPr>
      <p:sp>
        <p:nvSpPr>
          <p:cNvPr id="4854" name="Google Shape;4854;g29a04dfa3ae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5" name="Google Shape;4855;g29a04dfa3ae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9" name="Shape 4879"/>
        <p:cNvGrpSpPr/>
        <p:nvPr/>
      </p:nvGrpSpPr>
      <p:grpSpPr>
        <a:xfrm>
          <a:off x="0" y="0"/>
          <a:ext cx="0" cy="0"/>
          <a:chOff x="0" y="0"/>
          <a:chExt cx="0" cy="0"/>
        </a:xfrm>
      </p:grpSpPr>
      <p:sp>
        <p:nvSpPr>
          <p:cNvPr id="4880" name="Google Shape;4880;g29a04dfa3a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1" name="Google Shape;4881;g29a04dfa3a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4" name="Shape 4914"/>
        <p:cNvGrpSpPr/>
        <p:nvPr/>
      </p:nvGrpSpPr>
      <p:grpSpPr>
        <a:xfrm>
          <a:off x="0" y="0"/>
          <a:ext cx="0" cy="0"/>
          <a:chOff x="0" y="0"/>
          <a:chExt cx="0" cy="0"/>
        </a:xfrm>
      </p:grpSpPr>
      <p:sp>
        <p:nvSpPr>
          <p:cNvPr id="4915" name="Google Shape;4915;g29b067e386a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6" name="Google Shape;4916;g29b067e386a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0" name="Shape 4920"/>
        <p:cNvGrpSpPr/>
        <p:nvPr/>
      </p:nvGrpSpPr>
      <p:grpSpPr>
        <a:xfrm>
          <a:off x="0" y="0"/>
          <a:ext cx="0" cy="0"/>
          <a:chOff x="0" y="0"/>
          <a:chExt cx="0" cy="0"/>
        </a:xfrm>
      </p:grpSpPr>
      <p:sp>
        <p:nvSpPr>
          <p:cNvPr id="4921" name="Google Shape;4921;g29b067e386a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2" name="Google Shape;4922;g29b067e386a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2" name="Shape 4932"/>
        <p:cNvGrpSpPr/>
        <p:nvPr/>
      </p:nvGrpSpPr>
      <p:grpSpPr>
        <a:xfrm>
          <a:off x="0" y="0"/>
          <a:ext cx="0" cy="0"/>
          <a:chOff x="0" y="0"/>
          <a:chExt cx="0" cy="0"/>
        </a:xfrm>
      </p:grpSpPr>
      <p:sp>
        <p:nvSpPr>
          <p:cNvPr id="4933" name="Google Shape;4933;g29b067e386a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4" name="Google Shape;4934;g29b067e386a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0" name="Shape 4940"/>
        <p:cNvGrpSpPr/>
        <p:nvPr/>
      </p:nvGrpSpPr>
      <p:grpSpPr>
        <a:xfrm>
          <a:off x="0" y="0"/>
          <a:ext cx="0" cy="0"/>
          <a:chOff x="0" y="0"/>
          <a:chExt cx="0" cy="0"/>
        </a:xfrm>
      </p:grpSpPr>
      <p:sp>
        <p:nvSpPr>
          <p:cNvPr id="4941" name="Google Shape;4941;g29b067e386a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2" name="Google Shape;4942;g29b067e386a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2" name="Shape 4982"/>
        <p:cNvGrpSpPr/>
        <p:nvPr/>
      </p:nvGrpSpPr>
      <p:grpSpPr>
        <a:xfrm>
          <a:off x="0" y="0"/>
          <a:ext cx="0" cy="0"/>
          <a:chOff x="0" y="0"/>
          <a:chExt cx="0" cy="0"/>
        </a:xfrm>
      </p:grpSpPr>
      <p:sp>
        <p:nvSpPr>
          <p:cNvPr id="4983" name="Google Shape;4983;g29b067e38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4" name="Google Shape;4984;g29b067e38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5" name="Shape 3575"/>
        <p:cNvGrpSpPr/>
        <p:nvPr/>
      </p:nvGrpSpPr>
      <p:grpSpPr>
        <a:xfrm>
          <a:off x="0" y="0"/>
          <a:ext cx="0" cy="0"/>
          <a:chOff x="0" y="0"/>
          <a:chExt cx="0" cy="0"/>
        </a:xfrm>
      </p:grpSpPr>
      <p:sp>
        <p:nvSpPr>
          <p:cNvPr id="3576" name="Google Shape;3576;g29b067e386a_1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7" name="Google Shape;3577;g29b067e386a_1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4" name="Shape 5044"/>
        <p:cNvGrpSpPr/>
        <p:nvPr/>
      </p:nvGrpSpPr>
      <p:grpSpPr>
        <a:xfrm>
          <a:off x="0" y="0"/>
          <a:ext cx="0" cy="0"/>
          <a:chOff x="0" y="0"/>
          <a:chExt cx="0" cy="0"/>
        </a:xfrm>
      </p:grpSpPr>
      <p:sp>
        <p:nvSpPr>
          <p:cNvPr id="5045" name="Google Shape;5045;g29b067e386a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6" name="Google Shape;5046;g29b067e386a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0" name="Shape 5060"/>
        <p:cNvGrpSpPr/>
        <p:nvPr/>
      </p:nvGrpSpPr>
      <p:grpSpPr>
        <a:xfrm>
          <a:off x="0" y="0"/>
          <a:ext cx="0" cy="0"/>
          <a:chOff x="0" y="0"/>
          <a:chExt cx="0" cy="0"/>
        </a:xfrm>
      </p:grpSpPr>
      <p:sp>
        <p:nvSpPr>
          <p:cNvPr id="5061" name="Google Shape;5061;g29b067e386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2" name="Google Shape;5062;g29b067e386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5" name="Shape 5085"/>
        <p:cNvGrpSpPr/>
        <p:nvPr/>
      </p:nvGrpSpPr>
      <p:grpSpPr>
        <a:xfrm>
          <a:off x="0" y="0"/>
          <a:ext cx="0" cy="0"/>
          <a:chOff x="0" y="0"/>
          <a:chExt cx="0" cy="0"/>
        </a:xfrm>
      </p:grpSpPr>
      <p:sp>
        <p:nvSpPr>
          <p:cNvPr id="5086" name="Google Shape;5086;g29b067e386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7" name="Google Shape;5087;g29b067e386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mCSI, MSE particularly worse for baseline without autoregression.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6" name="Shape 5096"/>
        <p:cNvGrpSpPr/>
        <p:nvPr/>
      </p:nvGrpSpPr>
      <p:grpSpPr>
        <a:xfrm>
          <a:off x="0" y="0"/>
          <a:ext cx="0" cy="0"/>
          <a:chOff x="0" y="0"/>
          <a:chExt cx="0" cy="0"/>
        </a:xfrm>
      </p:grpSpPr>
      <p:sp>
        <p:nvSpPr>
          <p:cNvPr id="5097" name="Google Shape;5097;g29c7eb59ab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8" name="Google Shape;5098;g29c7eb59a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1" name="Shape 5121"/>
        <p:cNvGrpSpPr/>
        <p:nvPr/>
      </p:nvGrpSpPr>
      <p:grpSpPr>
        <a:xfrm>
          <a:off x="0" y="0"/>
          <a:ext cx="0" cy="0"/>
          <a:chOff x="0" y="0"/>
          <a:chExt cx="0" cy="0"/>
        </a:xfrm>
      </p:grpSpPr>
      <p:sp>
        <p:nvSpPr>
          <p:cNvPr id="5122" name="Google Shape;5122;g29b067e386a_1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3" name="Google Shape;5123;g29b067e386a_1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5" name="Shape 5135"/>
        <p:cNvGrpSpPr/>
        <p:nvPr/>
      </p:nvGrpSpPr>
      <p:grpSpPr>
        <a:xfrm>
          <a:off x="0" y="0"/>
          <a:ext cx="0" cy="0"/>
          <a:chOff x="0" y="0"/>
          <a:chExt cx="0" cy="0"/>
        </a:xfrm>
      </p:grpSpPr>
      <p:sp>
        <p:nvSpPr>
          <p:cNvPr id="5136" name="Google Shape;5136;g29b067e386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7" name="Google Shape;5137;g29b067e386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0" name="Shape 5150"/>
        <p:cNvGrpSpPr/>
        <p:nvPr/>
      </p:nvGrpSpPr>
      <p:grpSpPr>
        <a:xfrm>
          <a:off x="0" y="0"/>
          <a:ext cx="0" cy="0"/>
          <a:chOff x="0" y="0"/>
          <a:chExt cx="0" cy="0"/>
        </a:xfrm>
      </p:grpSpPr>
      <p:sp>
        <p:nvSpPr>
          <p:cNvPr id="5151" name="Google Shape;5151;g29b067e386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2" name="Google Shape;5152;g29b067e386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5" name="Shape 5165"/>
        <p:cNvGrpSpPr/>
        <p:nvPr/>
      </p:nvGrpSpPr>
      <p:grpSpPr>
        <a:xfrm>
          <a:off x="0" y="0"/>
          <a:ext cx="0" cy="0"/>
          <a:chOff x="0" y="0"/>
          <a:chExt cx="0" cy="0"/>
        </a:xfrm>
      </p:grpSpPr>
      <p:sp>
        <p:nvSpPr>
          <p:cNvPr id="5166" name="Google Shape;5166;g29b067e386a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7" name="Google Shape;5167;g29b067e386a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2" name="Shape 5212"/>
        <p:cNvGrpSpPr/>
        <p:nvPr/>
      </p:nvGrpSpPr>
      <p:grpSpPr>
        <a:xfrm>
          <a:off x="0" y="0"/>
          <a:ext cx="0" cy="0"/>
          <a:chOff x="0" y="0"/>
          <a:chExt cx="0" cy="0"/>
        </a:xfrm>
      </p:grpSpPr>
      <p:sp>
        <p:nvSpPr>
          <p:cNvPr id="5213" name="Google Shape;5213;g29b067e386a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4" name="Google Shape;5214;g29b067e386a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1" name="Shape 5231"/>
        <p:cNvGrpSpPr/>
        <p:nvPr/>
      </p:nvGrpSpPr>
      <p:grpSpPr>
        <a:xfrm>
          <a:off x="0" y="0"/>
          <a:ext cx="0" cy="0"/>
          <a:chOff x="0" y="0"/>
          <a:chExt cx="0" cy="0"/>
        </a:xfrm>
      </p:grpSpPr>
      <p:sp>
        <p:nvSpPr>
          <p:cNvPr id="5232" name="Google Shape;5232;g29b067e386a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3" name="Google Shape;5233;g29b067e386a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SSIM and PSNR pretty similar for all events.</a:t>
            </a:r>
            <a:endParaRPr/>
          </a:p>
          <a:p>
            <a:pPr indent="-298450" lvl="0" marL="457200" rtl="0" algn="l">
              <a:spcBef>
                <a:spcPts val="0"/>
              </a:spcBef>
              <a:spcAft>
                <a:spcPts val="0"/>
              </a:spcAft>
              <a:buSzPts val="1100"/>
              <a:buChar char="-"/>
            </a:pPr>
            <a:r>
              <a:rPr lang="en"/>
              <a:t>Hail and Tornado worse for SSIM</a:t>
            </a:r>
            <a:endParaRPr/>
          </a:p>
          <a:p>
            <a:pPr indent="-298450" lvl="0" marL="457200" rtl="0" algn="l">
              <a:spcBef>
                <a:spcPts val="0"/>
              </a:spcBef>
              <a:spcAft>
                <a:spcPts val="0"/>
              </a:spcAft>
              <a:buSzPts val="1100"/>
              <a:buChar char="-"/>
            </a:pPr>
            <a:r>
              <a:rPr lang="en"/>
              <a:t>Tornado worse for PSNR</a:t>
            </a:r>
            <a:endParaRPr/>
          </a:p>
          <a:p>
            <a:pPr indent="-298450" lvl="0" marL="457200" rtl="0" algn="l">
              <a:spcBef>
                <a:spcPts val="0"/>
              </a:spcBef>
              <a:spcAft>
                <a:spcPts val="0"/>
              </a:spcAft>
              <a:buSzPts val="1100"/>
              <a:buChar char="-"/>
            </a:pPr>
            <a:r>
              <a:rPr lang="en"/>
              <a:t>Tornado strangely much worse for MSE, but not the best reliable metric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g29b067e386a_1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4" name="Google Shape;3584;g29b067e386a_1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2" name="Shape 5242"/>
        <p:cNvGrpSpPr/>
        <p:nvPr/>
      </p:nvGrpSpPr>
      <p:grpSpPr>
        <a:xfrm>
          <a:off x="0" y="0"/>
          <a:ext cx="0" cy="0"/>
          <a:chOff x="0" y="0"/>
          <a:chExt cx="0" cy="0"/>
        </a:xfrm>
      </p:grpSpPr>
      <p:sp>
        <p:nvSpPr>
          <p:cNvPr id="5243" name="Google Shape;5243;g29b067e38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4" name="Google Shape;5244;g29b067e38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6" name="Shape 5286"/>
        <p:cNvGrpSpPr/>
        <p:nvPr/>
      </p:nvGrpSpPr>
      <p:grpSpPr>
        <a:xfrm>
          <a:off x="0" y="0"/>
          <a:ext cx="0" cy="0"/>
          <a:chOff x="0" y="0"/>
          <a:chExt cx="0" cy="0"/>
        </a:xfrm>
      </p:grpSpPr>
      <p:sp>
        <p:nvSpPr>
          <p:cNvPr id="5287" name="Google Shape;5287;g29b067e386a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8" name="Google Shape;5288;g29b067e386a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6" name="Shape 5326"/>
        <p:cNvGrpSpPr/>
        <p:nvPr/>
      </p:nvGrpSpPr>
      <p:grpSpPr>
        <a:xfrm>
          <a:off x="0" y="0"/>
          <a:ext cx="0" cy="0"/>
          <a:chOff x="0" y="0"/>
          <a:chExt cx="0" cy="0"/>
        </a:xfrm>
      </p:grpSpPr>
      <p:sp>
        <p:nvSpPr>
          <p:cNvPr id="5327" name="Google Shape;5327;g1eb62f7ce7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8" name="Google Shape;5328;g1eb62f7ce7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500"/>
              </a:spcBef>
              <a:spcAft>
                <a:spcPts val="0"/>
              </a:spcAft>
              <a:buClr>
                <a:schemeClr val="dk1"/>
              </a:buClr>
              <a:buSzPts val="1200"/>
              <a:buFont typeface="Roboto"/>
              <a:buNone/>
            </a:pPr>
            <a:r>
              <a:rPr lang="en" sz="1200">
                <a:solidFill>
                  <a:schemeClr val="dk1"/>
                </a:solidFill>
                <a:latin typeface="Roboto"/>
                <a:ea typeface="Roboto"/>
                <a:cs typeface="Roboto"/>
                <a:sym typeface="Roboto"/>
              </a:rPr>
              <a:t>Computation &amp; Latency: The iterative refinement process in diffusion models is computationally demanding. This aspect limits their applicability in scenarios needing quick responses, such as real-time weather forecasting or nowcasting, where rapid updates are crucial.</a:t>
            </a:r>
            <a:endParaRPr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t/>
            </a:r>
            <a:endParaRPr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Data &amp; Interpretability: The effectiveness of diffusion models hinges on access to large datasets of high quality. However, obtaining such comprehensive data for all weather conditions can be challenging. Additionally, the internal workings of these models are complex, making it difficult to understand how they arrive at specific predictions, which is a crucial factor for model trust and validation.</a:t>
            </a:r>
            <a:endParaRPr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t/>
            </a:r>
            <a:endParaRPr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Stochasticity &amp; Uncertainty: While the stochastic nature of diffusion models is beneficial in exploring a range of possible outcomes, this feature also introduces variability. It can be challenging to discern the most likely weather scenario amidst this variability. Moreover, while these models can generate diverse predictions, quantifying the uncertainty of these predictions in a way that is meaningful and actionable for decision-makers is still a significant challenge in the field.</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0" name="Shape 5340"/>
        <p:cNvGrpSpPr/>
        <p:nvPr/>
      </p:nvGrpSpPr>
      <p:grpSpPr>
        <a:xfrm>
          <a:off x="0" y="0"/>
          <a:ext cx="0" cy="0"/>
          <a:chOff x="0" y="0"/>
          <a:chExt cx="0" cy="0"/>
        </a:xfrm>
      </p:grpSpPr>
      <p:sp>
        <p:nvSpPr>
          <p:cNvPr id="5341" name="Google Shape;5341;g1eb62f7ce7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2" name="Google Shape;5342;g1eb62f7ce7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1450" lvl="0" marL="177800" rtl="0" algn="l">
              <a:lnSpc>
                <a:spcPct val="90000"/>
              </a:lnSpc>
              <a:spcBef>
                <a:spcPts val="0"/>
              </a:spcBef>
              <a:spcAft>
                <a:spcPts val="0"/>
              </a:spcAft>
              <a:buClr>
                <a:schemeClr val="dk1"/>
              </a:buClr>
              <a:buSzPts val="900"/>
              <a:buChar char="•"/>
            </a:pPr>
            <a:r>
              <a:rPr b="1" lang="en" sz="900">
                <a:solidFill>
                  <a:schemeClr val="dk1"/>
                </a:solidFill>
                <a:latin typeface="Quattrocento Sans"/>
                <a:ea typeface="Quattrocento Sans"/>
                <a:cs typeface="Quattrocento Sans"/>
                <a:sym typeface="Quattrocento Sans"/>
              </a:rPr>
              <a:t>Concept Overview</a:t>
            </a:r>
            <a:r>
              <a:rPr lang="en" sz="900">
                <a:solidFill>
                  <a:schemeClr val="dk1"/>
                </a:solidFill>
                <a:latin typeface="Quattrocento Sans"/>
                <a:ea typeface="Quattrocento Sans"/>
                <a:cs typeface="Quattrocento Sans"/>
                <a:sym typeface="Quattrocento Sans"/>
              </a:rPr>
              <a:t>: Introduce the strategy of maintaining a mid-level noisy frame over several prediction intervals, reducing the need to denoise from full noise at each step.</a:t>
            </a:r>
            <a:endParaRPr sz="2100">
              <a:solidFill>
                <a:schemeClr val="dk1"/>
              </a:solidFill>
              <a:latin typeface="Calibri"/>
              <a:ea typeface="Calibri"/>
              <a:cs typeface="Calibri"/>
              <a:sym typeface="Calibri"/>
            </a:endParaRPr>
          </a:p>
          <a:p>
            <a:pPr indent="-171450" lvl="0" marL="177800" rtl="0" algn="l">
              <a:lnSpc>
                <a:spcPct val="90000"/>
              </a:lnSpc>
              <a:spcBef>
                <a:spcPts val="800"/>
              </a:spcBef>
              <a:spcAft>
                <a:spcPts val="0"/>
              </a:spcAft>
              <a:buClr>
                <a:schemeClr val="dk1"/>
              </a:buClr>
              <a:buSzPts val="900"/>
              <a:buChar char="•"/>
            </a:pPr>
            <a:r>
              <a:rPr b="1" lang="en" sz="900">
                <a:solidFill>
                  <a:schemeClr val="dk1"/>
                </a:solidFill>
                <a:latin typeface="Quattrocento Sans"/>
                <a:ea typeface="Quattrocento Sans"/>
                <a:cs typeface="Quattrocento Sans"/>
                <a:sym typeface="Quattrocento Sans"/>
              </a:rPr>
              <a:t>Potential Advantages</a:t>
            </a:r>
            <a:r>
              <a:rPr lang="en" sz="900">
                <a:solidFill>
                  <a:schemeClr val="dk1"/>
                </a:solidFill>
                <a:latin typeface="Quattrocento Sans"/>
                <a:ea typeface="Quattrocento Sans"/>
                <a:cs typeface="Quattrocento Sans"/>
                <a:sym typeface="Quattrocento Sans"/>
              </a:rPr>
              <a:t>:</a:t>
            </a:r>
            <a:endParaRPr sz="2100">
              <a:solidFill>
                <a:schemeClr val="dk1"/>
              </a:solidFill>
              <a:latin typeface="Calibri"/>
              <a:ea typeface="Calibri"/>
              <a:cs typeface="Calibri"/>
              <a:sym typeface="Calibri"/>
            </a:endParaRPr>
          </a:p>
          <a:p>
            <a:pPr indent="-209550" lvl="1" marL="723900" rtl="0" algn="l">
              <a:lnSpc>
                <a:spcPct val="90000"/>
              </a:lnSpc>
              <a:spcBef>
                <a:spcPts val="400"/>
              </a:spcBef>
              <a:spcAft>
                <a:spcPts val="0"/>
              </a:spcAft>
              <a:buClr>
                <a:schemeClr val="dk1"/>
              </a:buClr>
              <a:buSzPts val="900"/>
              <a:buChar char="•"/>
            </a:pPr>
            <a:r>
              <a:rPr b="1" lang="en" sz="900">
                <a:solidFill>
                  <a:schemeClr val="dk1"/>
                </a:solidFill>
                <a:latin typeface="Quattrocento Sans"/>
                <a:ea typeface="Quattrocento Sans"/>
                <a:cs typeface="Quattrocento Sans"/>
                <a:sym typeface="Quattrocento Sans"/>
              </a:rPr>
              <a:t>Efficiency</a:t>
            </a:r>
            <a:r>
              <a:rPr lang="en" sz="900">
                <a:solidFill>
                  <a:schemeClr val="dk1"/>
                </a:solidFill>
                <a:latin typeface="Quattrocento Sans"/>
                <a:ea typeface="Quattrocento Sans"/>
                <a:cs typeface="Quattrocento Sans"/>
                <a:sym typeface="Quattrocento Sans"/>
              </a:rPr>
              <a:t>: By avoiding complete denoising at each step, this method could significantly reduce computational demands.</a:t>
            </a:r>
            <a:endParaRPr sz="1800">
              <a:solidFill>
                <a:schemeClr val="dk1"/>
              </a:solidFill>
              <a:latin typeface="Calibri"/>
              <a:ea typeface="Calibri"/>
              <a:cs typeface="Calibri"/>
              <a:sym typeface="Calibri"/>
            </a:endParaRPr>
          </a:p>
          <a:p>
            <a:pPr indent="-209550" lvl="1" marL="723900" rtl="0" algn="l">
              <a:lnSpc>
                <a:spcPct val="90000"/>
              </a:lnSpc>
              <a:spcBef>
                <a:spcPts val="400"/>
              </a:spcBef>
              <a:spcAft>
                <a:spcPts val="0"/>
              </a:spcAft>
              <a:buClr>
                <a:schemeClr val="dk1"/>
              </a:buClr>
              <a:buSzPts val="900"/>
              <a:buChar char="•"/>
            </a:pPr>
            <a:r>
              <a:rPr b="1" lang="en" sz="900">
                <a:solidFill>
                  <a:schemeClr val="dk1"/>
                </a:solidFill>
                <a:latin typeface="Quattrocento Sans"/>
                <a:ea typeface="Quattrocento Sans"/>
                <a:cs typeface="Quattrocento Sans"/>
                <a:sym typeface="Quattrocento Sans"/>
              </a:rPr>
              <a:t>Temporal Consistency</a:t>
            </a:r>
            <a:r>
              <a:rPr lang="en" sz="900">
                <a:solidFill>
                  <a:schemeClr val="dk1"/>
                </a:solidFill>
                <a:latin typeface="Quattrocento Sans"/>
                <a:ea typeface="Quattrocento Sans"/>
                <a:cs typeface="Quattrocento Sans"/>
                <a:sym typeface="Quattrocento Sans"/>
              </a:rPr>
              <a:t>: Maintaining a mid-level noisy state could capture the temporal consistency of weather patterns more naturally.</a:t>
            </a:r>
            <a:endParaRPr sz="1800">
              <a:solidFill>
                <a:schemeClr val="dk1"/>
              </a:solidFill>
              <a:latin typeface="Calibri"/>
              <a:ea typeface="Calibri"/>
              <a:cs typeface="Calibri"/>
              <a:sym typeface="Calibri"/>
            </a:endParaRPr>
          </a:p>
          <a:p>
            <a:pPr indent="-209550" lvl="1" marL="723900" rtl="0" algn="l">
              <a:lnSpc>
                <a:spcPct val="90000"/>
              </a:lnSpc>
              <a:spcBef>
                <a:spcPts val="400"/>
              </a:spcBef>
              <a:spcAft>
                <a:spcPts val="0"/>
              </a:spcAft>
              <a:buClr>
                <a:schemeClr val="dk1"/>
              </a:buClr>
              <a:buSzPts val="900"/>
              <a:buChar char="•"/>
            </a:pPr>
            <a:r>
              <a:rPr b="1" lang="en" sz="900">
                <a:solidFill>
                  <a:schemeClr val="dk1"/>
                </a:solidFill>
                <a:latin typeface="Quattrocento Sans"/>
                <a:ea typeface="Quattrocento Sans"/>
                <a:cs typeface="Quattrocento Sans"/>
                <a:sym typeface="Quattrocento Sans"/>
              </a:rPr>
              <a:t>Rapid Updates</a:t>
            </a:r>
            <a:r>
              <a:rPr lang="en" sz="900">
                <a:solidFill>
                  <a:schemeClr val="dk1"/>
                </a:solidFill>
                <a:latin typeface="Quattrocento Sans"/>
                <a:ea typeface="Quattrocento Sans"/>
                <a:cs typeface="Quattrocento Sans"/>
                <a:sym typeface="Quattrocento Sans"/>
              </a:rPr>
              <a:t>: This approach could enable more rapid model updates, aligning better with the nowcasting timeframes.</a:t>
            </a:r>
            <a:endParaRPr sz="1800">
              <a:solidFill>
                <a:schemeClr val="dk1"/>
              </a:solidFill>
              <a:latin typeface="Calibri"/>
              <a:ea typeface="Calibri"/>
              <a:cs typeface="Calibri"/>
              <a:sym typeface="Calibri"/>
            </a:endParaRPr>
          </a:p>
          <a:p>
            <a:pPr indent="-171450" lvl="0" marL="177800" rtl="0" algn="l">
              <a:lnSpc>
                <a:spcPct val="90000"/>
              </a:lnSpc>
              <a:spcBef>
                <a:spcPts val="800"/>
              </a:spcBef>
              <a:spcAft>
                <a:spcPts val="0"/>
              </a:spcAft>
              <a:buClr>
                <a:schemeClr val="dk1"/>
              </a:buClr>
              <a:buSzPts val="900"/>
              <a:buChar char="•"/>
            </a:pPr>
            <a:r>
              <a:rPr b="1" lang="en" sz="900">
                <a:solidFill>
                  <a:schemeClr val="dk1"/>
                </a:solidFill>
                <a:latin typeface="Quattrocento Sans"/>
                <a:ea typeface="Quattrocento Sans"/>
                <a:cs typeface="Quattrocento Sans"/>
                <a:sym typeface="Quattrocento Sans"/>
              </a:rPr>
              <a:t>Operational Workflow</a:t>
            </a:r>
            <a:r>
              <a:rPr lang="en" sz="900">
                <a:solidFill>
                  <a:schemeClr val="dk1"/>
                </a:solidFill>
                <a:latin typeface="Quattrocento Sans"/>
                <a:ea typeface="Quattrocento Sans"/>
                <a:cs typeface="Quattrocento Sans"/>
                <a:sym typeface="Quattrocento Sans"/>
              </a:rPr>
              <a:t>:</a:t>
            </a:r>
            <a:endParaRPr sz="2100">
              <a:solidFill>
                <a:schemeClr val="dk1"/>
              </a:solidFill>
              <a:latin typeface="Calibri"/>
              <a:ea typeface="Calibri"/>
              <a:cs typeface="Calibri"/>
              <a:sym typeface="Calibri"/>
            </a:endParaRPr>
          </a:p>
          <a:p>
            <a:pPr indent="-209550" lvl="1" marL="723900" rtl="0" algn="l">
              <a:lnSpc>
                <a:spcPct val="90000"/>
              </a:lnSpc>
              <a:spcBef>
                <a:spcPts val="400"/>
              </a:spcBef>
              <a:spcAft>
                <a:spcPts val="0"/>
              </a:spcAft>
              <a:buClr>
                <a:schemeClr val="dk1"/>
              </a:buClr>
              <a:buSzPts val="900"/>
              <a:buChar char="•"/>
            </a:pPr>
            <a:r>
              <a:rPr lang="en" sz="900">
                <a:solidFill>
                  <a:schemeClr val="dk1"/>
                </a:solidFill>
                <a:latin typeface="Quattrocento Sans"/>
                <a:ea typeface="Quattrocento Sans"/>
                <a:cs typeface="Quattrocento Sans"/>
                <a:sym typeface="Quattrocento Sans"/>
              </a:rPr>
              <a:t>Start with a frame at an optimal noise level.</a:t>
            </a:r>
            <a:endParaRPr sz="1800">
              <a:solidFill>
                <a:schemeClr val="dk1"/>
              </a:solidFill>
              <a:latin typeface="Calibri"/>
              <a:ea typeface="Calibri"/>
              <a:cs typeface="Calibri"/>
              <a:sym typeface="Calibri"/>
            </a:endParaRPr>
          </a:p>
          <a:p>
            <a:pPr indent="-209550" lvl="1" marL="723900" rtl="0" algn="l">
              <a:lnSpc>
                <a:spcPct val="90000"/>
              </a:lnSpc>
              <a:spcBef>
                <a:spcPts val="400"/>
              </a:spcBef>
              <a:spcAft>
                <a:spcPts val="0"/>
              </a:spcAft>
              <a:buClr>
                <a:schemeClr val="dk1"/>
              </a:buClr>
              <a:buSzPts val="900"/>
              <a:buChar char="•"/>
            </a:pPr>
            <a:r>
              <a:rPr lang="en" sz="900">
                <a:solidFill>
                  <a:schemeClr val="dk1"/>
                </a:solidFill>
                <a:latin typeface="Quattrocento Sans"/>
                <a:ea typeface="Quattrocento Sans"/>
                <a:cs typeface="Quattrocento Sans"/>
                <a:sym typeface="Quattrocento Sans"/>
              </a:rPr>
              <a:t>For each forecast step, apply only the final stages of denoising.</a:t>
            </a:r>
            <a:endParaRPr sz="1800">
              <a:solidFill>
                <a:schemeClr val="dk1"/>
              </a:solidFill>
              <a:latin typeface="Calibri"/>
              <a:ea typeface="Calibri"/>
              <a:cs typeface="Calibri"/>
              <a:sym typeface="Calibri"/>
            </a:endParaRPr>
          </a:p>
          <a:p>
            <a:pPr indent="-209550" lvl="1" marL="723900" rtl="0" algn="l">
              <a:lnSpc>
                <a:spcPct val="90000"/>
              </a:lnSpc>
              <a:spcBef>
                <a:spcPts val="400"/>
              </a:spcBef>
              <a:spcAft>
                <a:spcPts val="0"/>
              </a:spcAft>
              <a:buClr>
                <a:schemeClr val="dk1"/>
              </a:buClr>
              <a:buSzPts val="900"/>
              <a:buChar char="•"/>
            </a:pPr>
            <a:r>
              <a:rPr lang="en" sz="900">
                <a:solidFill>
                  <a:schemeClr val="dk1"/>
                </a:solidFill>
                <a:latin typeface="Quattrocento Sans"/>
                <a:ea typeface="Quattrocento Sans"/>
                <a:cs typeface="Quattrocento Sans"/>
                <a:sym typeface="Quattrocento Sans"/>
              </a:rPr>
              <a:t>Adaptively adjust the noise level based on the observed changes in weather patterns.</a:t>
            </a:r>
            <a:endParaRPr sz="1800">
              <a:solidFill>
                <a:schemeClr val="dk1"/>
              </a:solidFill>
              <a:latin typeface="Calibri"/>
              <a:ea typeface="Calibri"/>
              <a:cs typeface="Calibri"/>
              <a:sym typeface="Calibri"/>
            </a:endParaRPr>
          </a:p>
          <a:p>
            <a:pPr indent="-171450" lvl="0" marL="177800" rtl="0" algn="l">
              <a:lnSpc>
                <a:spcPct val="90000"/>
              </a:lnSpc>
              <a:spcBef>
                <a:spcPts val="800"/>
              </a:spcBef>
              <a:spcAft>
                <a:spcPts val="0"/>
              </a:spcAft>
              <a:buClr>
                <a:schemeClr val="dk1"/>
              </a:buClr>
              <a:buSzPts val="900"/>
              <a:buChar char="•"/>
            </a:pPr>
            <a:r>
              <a:rPr b="1" lang="en" sz="900">
                <a:solidFill>
                  <a:schemeClr val="dk1"/>
                </a:solidFill>
                <a:latin typeface="Quattrocento Sans"/>
                <a:ea typeface="Quattrocento Sans"/>
                <a:cs typeface="Quattrocento Sans"/>
                <a:sym typeface="Quattrocento Sans"/>
              </a:rPr>
              <a:t>Research Implications</a:t>
            </a:r>
            <a:r>
              <a:rPr lang="en" sz="900">
                <a:solidFill>
                  <a:schemeClr val="dk1"/>
                </a:solidFill>
                <a:latin typeface="Quattrocento Sans"/>
                <a:ea typeface="Quattrocento Sans"/>
                <a:cs typeface="Quattrocento Sans"/>
                <a:sym typeface="Quattrocento Sans"/>
              </a:rPr>
              <a:t>:</a:t>
            </a:r>
            <a:endParaRPr sz="2100">
              <a:solidFill>
                <a:schemeClr val="dk1"/>
              </a:solidFill>
              <a:latin typeface="Calibri"/>
              <a:ea typeface="Calibri"/>
              <a:cs typeface="Calibri"/>
              <a:sym typeface="Calibri"/>
            </a:endParaRPr>
          </a:p>
          <a:p>
            <a:pPr indent="-209550" lvl="1" marL="723900" rtl="0" algn="l">
              <a:lnSpc>
                <a:spcPct val="90000"/>
              </a:lnSpc>
              <a:spcBef>
                <a:spcPts val="400"/>
              </a:spcBef>
              <a:spcAft>
                <a:spcPts val="0"/>
              </a:spcAft>
              <a:buClr>
                <a:schemeClr val="dk1"/>
              </a:buClr>
              <a:buSzPts val="900"/>
              <a:buChar char="•"/>
            </a:pPr>
            <a:r>
              <a:rPr lang="en" sz="900">
                <a:solidFill>
                  <a:schemeClr val="dk1"/>
                </a:solidFill>
                <a:latin typeface="Quattrocento Sans"/>
                <a:ea typeface="Quattrocento Sans"/>
                <a:cs typeface="Quattrocento Sans"/>
                <a:sym typeface="Quattrocento Sans"/>
              </a:rPr>
              <a:t>Investigate the optimal noise level that balances forecast quality with computational efficiency.</a:t>
            </a:r>
            <a:endParaRPr sz="1800">
              <a:solidFill>
                <a:schemeClr val="dk1"/>
              </a:solidFill>
              <a:latin typeface="Calibri"/>
              <a:ea typeface="Calibri"/>
              <a:cs typeface="Calibri"/>
              <a:sym typeface="Calibri"/>
            </a:endParaRPr>
          </a:p>
          <a:p>
            <a:pPr indent="-209550" lvl="1" marL="723900" rtl="0" algn="l">
              <a:lnSpc>
                <a:spcPct val="90000"/>
              </a:lnSpc>
              <a:spcBef>
                <a:spcPts val="400"/>
              </a:spcBef>
              <a:spcAft>
                <a:spcPts val="0"/>
              </a:spcAft>
              <a:buClr>
                <a:schemeClr val="dk1"/>
              </a:buClr>
              <a:buSzPts val="900"/>
              <a:buChar char="•"/>
            </a:pPr>
            <a:r>
              <a:rPr lang="en" sz="900">
                <a:solidFill>
                  <a:schemeClr val="dk1"/>
                </a:solidFill>
                <a:latin typeface="Quattrocento Sans"/>
                <a:ea typeface="Quattrocento Sans"/>
                <a:cs typeface="Quattrocento Sans"/>
                <a:sym typeface="Quattrocento Sans"/>
              </a:rPr>
              <a:t>Develop algorithms for adaptive noise management based on real-time data.</a:t>
            </a:r>
            <a:endParaRPr sz="1800">
              <a:solidFill>
                <a:schemeClr val="dk1"/>
              </a:solidFill>
              <a:latin typeface="Calibri"/>
              <a:ea typeface="Calibri"/>
              <a:cs typeface="Calibri"/>
              <a:sym typeface="Calibri"/>
            </a:endParaRPr>
          </a:p>
          <a:p>
            <a:pPr indent="-209550" lvl="1" marL="723900" rtl="0" algn="l">
              <a:lnSpc>
                <a:spcPct val="90000"/>
              </a:lnSpc>
              <a:spcBef>
                <a:spcPts val="400"/>
              </a:spcBef>
              <a:spcAft>
                <a:spcPts val="0"/>
              </a:spcAft>
              <a:buClr>
                <a:schemeClr val="dk1"/>
              </a:buClr>
              <a:buSzPts val="900"/>
              <a:buChar char="•"/>
            </a:pPr>
            <a:r>
              <a:rPr lang="en" sz="900">
                <a:solidFill>
                  <a:schemeClr val="dk1"/>
                </a:solidFill>
                <a:latin typeface="Quattrocento Sans"/>
                <a:ea typeface="Quattrocento Sans"/>
                <a:cs typeface="Quattrocento Sans"/>
                <a:sym typeface="Quattrocento Sans"/>
              </a:rPr>
              <a:t>Explore the trade-offs between noise level and forecast horizon for different weather events.</a:t>
            </a:r>
            <a:endParaRPr sz="1800">
              <a:solidFill>
                <a:schemeClr val="dk1"/>
              </a:solidFill>
              <a:latin typeface="Calibri"/>
              <a:ea typeface="Calibri"/>
              <a:cs typeface="Calibri"/>
              <a:sym typeface="Calibri"/>
            </a:endParaRPr>
          </a:p>
          <a:p>
            <a:pPr indent="-171450" lvl="0" marL="177800" rtl="0" algn="l">
              <a:lnSpc>
                <a:spcPct val="90000"/>
              </a:lnSpc>
              <a:spcBef>
                <a:spcPts val="800"/>
              </a:spcBef>
              <a:spcAft>
                <a:spcPts val="0"/>
              </a:spcAft>
              <a:buClr>
                <a:schemeClr val="dk1"/>
              </a:buClr>
              <a:buSzPts val="900"/>
              <a:buChar char="•"/>
            </a:pPr>
            <a:r>
              <a:rPr b="1" lang="en" sz="900">
                <a:solidFill>
                  <a:schemeClr val="dk1"/>
                </a:solidFill>
                <a:latin typeface="Quattrocento Sans"/>
                <a:ea typeface="Quattrocento Sans"/>
                <a:cs typeface="Quattrocento Sans"/>
                <a:sym typeface="Quattrocento Sans"/>
              </a:rPr>
              <a:t>Adaptive Ensemble Modeling</a:t>
            </a:r>
            <a:r>
              <a:rPr lang="en" sz="900">
                <a:solidFill>
                  <a:schemeClr val="dk1"/>
                </a:solidFill>
                <a:latin typeface="Quattrocento Sans"/>
                <a:ea typeface="Quattrocento Sans"/>
                <a:cs typeface="Quattrocento Sans"/>
                <a:sym typeface="Quattrocento Sans"/>
              </a:rPr>
              <a:t>:</a:t>
            </a:r>
            <a:endParaRPr sz="2100">
              <a:solidFill>
                <a:schemeClr val="dk1"/>
              </a:solidFill>
              <a:latin typeface="Calibri"/>
              <a:ea typeface="Calibri"/>
              <a:cs typeface="Calibri"/>
              <a:sym typeface="Calibri"/>
            </a:endParaRPr>
          </a:p>
          <a:p>
            <a:pPr indent="-171450" lvl="1" marL="520700" rtl="0" algn="l">
              <a:lnSpc>
                <a:spcPct val="90000"/>
              </a:lnSpc>
              <a:spcBef>
                <a:spcPts val="400"/>
              </a:spcBef>
              <a:spcAft>
                <a:spcPts val="0"/>
              </a:spcAft>
              <a:buClr>
                <a:schemeClr val="dk1"/>
              </a:buClr>
              <a:buSzPts val="900"/>
              <a:buChar char="•"/>
            </a:pPr>
            <a:r>
              <a:rPr b="1" lang="en" sz="900">
                <a:solidFill>
                  <a:schemeClr val="dk1"/>
                </a:solidFill>
                <a:latin typeface="Quattrocento Sans"/>
                <a:ea typeface="Quattrocento Sans"/>
                <a:cs typeface="Quattrocento Sans"/>
                <a:sym typeface="Quattrocento Sans"/>
              </a:rPr>
              <a:t>Dynamic Noise Adjustment</a:t>
            </a:r>
            <a:r>
              <a:rPr lang="en" sz="900">
                <a:solidFill>
                  <a:schemeClr val="dk1"/>
                </a:solidFill>
                <a:latin typeface="Quattrocento Sans"/>
                <a:ea typeface="Quattrocento Sans"/>
                <a:cs typeface="Quattrocento Sans"/>
                <a:sym typeface="Quattrocento Sans"/>
              </a:rPr>
              <a:t>: Propose a method for dynamically adjusting the noise levels in response to evolving weather conditions, tailoring ensemble members to current weather dynamics.</a:t>
            </a:r>
            <a:endParaRPr sz="1800">
              <a:solidFill>
                <a:schemeClr val="dk1"/>
              </a:solidFill>
              <a:latin typeface="Calibri"/>
              <a:ea typeface="Calibri"/>
              <a:cs typeface="Calibri"/>
              <a:sym typeface="Calibri"/>
            </a:endParaRPr>
          </a:p>
          <a:p>
            <a:pPr indent="-171450" lvl="1" marL="520700" rtl="0" algn="l">
              <a:lnSpc>
                <a:spcPct val="90000"/>
              </a:lnSpc>
              <a:spcBef>
                <a:spcPts val="400"/>
              </a:spcBef>
              <a:spcAft>
                <a:spcPts val="0"/>
              </a:spcAft>
              <a:buClr>
                <a:schemeClr val="dk1"/>
              </a:buClr>
              <a:buSzPts val="900"/>
              <a:buChar char="•"/>
            </a:pPr>
            <a:r>
              <a:rPr b="1" lang="en" sz="900">
                <a:solidFill>
                  <a:schemeClr val="dk1"/>
                </a:solidFill>
                <a:latin typeface="Quattrocento Sans"/>
                <a:ea typeface="Quattrocento Sans"/>
                <a:cs typeface="Quattrocento Sans"/>
                <a:sym typeface="Quattrocento Sans"/>
              </a:rPr>
              <a:t>Selective Denoising</a:t>
            </a:r>
            <a:r>
              <a:rPr lang="en" sz="900">
                <a:solidFill>
                  <a:schemeClr val="dk1"/>
                </a:solidFill>
                <a:latin typeface="Quattrocento Sans"/>
                <a:ea typeface="Quattrocento Sans"/>
                <a:cs typeface="Quattrocento Sans"/>
                <a:sym typeface="Quattrocento Sans"/>
              </a:rPr>
              <a:t>: Apply selective denoising only to the most influential ensemble members, focusing computational resources where they have the most impact on the forecast.</a:t>
            </a:r>
            <a:endParaRPr sz="1800">
              <a:solidFill>
                <a:schemeClr val="dk1"/>
              </a:solidFill>
              <a:latin typeface="Calibri"/>
              <a:ea typeface="Calibri"/>
              <a:cs typeface="Calibri"/>
              <a:sym typeface="Calibri"/>
            </a:endParaRPr>
          </a:p>
          <a:p>
            <a:pPr indent="-152400" lvl="1" marL="723900" rtl="0" algn="l">
              <a:lnSpc>
                <a:spcPct val="90000"/>
              </a:lnSpc>
              <a:spcBef>
                <a:spcPts val="400"/>
              </a:spcBef>
              <a:spcAft>
                <a:spcPts val="0"/>
              </a:spcAft>
              <a:buClr>
                <a:schemeClr val="dk1"/>
              </a:buClr>
              <a:buSzPts val="900"/>
              <a:buFont typeface="Arial"/>
              <a:buNone/>
            </a:pPr>
            <a:r>
              <a:t/>
            </a:r>
            <a:endParaRPr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0" name="Shape 5350"/>
        <p:cNvGrpSpPr/>
        <p:nvPr/>
      </p:nvGrpSpPr>
      <p:grpSpPr>
        <a:xfrm>
          <a:off x="0" y="0"/>
          <a:ext cx="0" cy="0"/>
          <a:chOff x="0" y="0"/>
          <a:chExt cx="0" cy="0"/>
        </a:xfrm>
      </p:grpSpPr>
      <p:sp>
        <p:nvSpPr>
          <p:cNvPr id="5351" name="Google Shape;5351;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2" name="Google Shape;5352;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7" name="Shape 3617"/>
        <p:cNvGrpSpPr/>
        <p:nvPr/>
      </p:nvGrpSpPr>
      <p:grpSpPr>
        <a:xfrm>
          <a:off x="0" y="0"/>
          <a:ext cx="0" cy="0"/>
          <a:chOff x="0" y="0"/>
          <a:chExt cx="0" cy="0"/>
        </a:xfrm>
      </p:grpSpPr>
      <p:sp>
        <p:nvSpPr>
          <p:cNvPr id="3618" name="Google Shape;3618;g2635006fc94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9" name="Google Shape;3619;g2635006fc94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4150" lvl="0" marL="177800" rtl="0" algn="l">
              <a:lnSpc>
                <a:spcPct val="90000"/>
              </a:lnSpc>
              <a:spcBef>
                <a:spcPts val="800"/>
              </a:spcBef>
              <a:spcAft>
                <a:spcPts val="0"/>
              </a:spcAft>
              <a:buClr>
                <a:schemeClr val="dk1"/>
              </a:buClr>
              <a:buSzPts val="900"/>
              <a:buChar char="•"/>
            </a:pPr>
            <a:r>
              <a:rPr lang="en" sz="900">
                <a:solidFill>
                  <a:schemeClr val="dk1"/>
                </a:solidFill>
                <a:latin typeface="Calibri"/>
                <a:ea typeface="Calibri"/>
                <a:cs typeface="Calibri"/>
                <a:sym typeface="Calibri"/>
              </a:rPr>
              <a:t>Each entry is a comprehensive record of a particular weather event, including its spatial dimensions, temporal information, and specific characteristics captured in various image types.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1" y="-4481601"/>
            <a:ext cx="9143752" cy="6077303"/>
            <a:chOff x="469925" y="1149000"/>
            <a:chExt cx="5143875" cy="3418825"/>
          </a:xfrm>
        </p:grpSpPr>
        <p:sp>
          <p:nvSpPr>
            <p:cNvPr id="10" name="Google Shape;10;p2"/>
            <p:cNvSpPr/>
            <p:nvPr/>
          </p:nvSpPr>
          <p:spPr>
            <a:xfrm>
              <a:off x="1580925" y="1612825"/>
              <a:ext cx="616975" cy="1749050"/>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26250" y="1149075"/>
              <a:ext cx="616175" cy="1748650"/>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592450" y="3107625"/>
              <a:ext cx="382750" cy="1082175"/>
            </a:xfrm>
            <a:custGeom>
              <a:rect b="b" l="l" r="r" t="t"/>
              <a:pathLst>
                <a:path extrusionOk="0" h="43287" w="1531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11200" y="1149075"/>
              <a:ext cx="616800" cy="1748925"/>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353475" y="1562825"/>
              <a:ext cx="616425" cy="1748575"/>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82975" y="2384350"/>
              <a:ext cx="616625" cy="1748475"/>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034025" y="2256350"/>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379300" y="2004550"/>
              <a:ext cx="616625" cy="1748700"/>
            </a:xfrm>
            <a:custGeom>
              <a:rect b="b" l="l" r="r" t="t"/>
              <a:pathLst>
                <a:path extrusionOk="0" h="69948" w="24665">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277525" y="2752250"/>
              <a:ext cx="616300" cy="1748625"/>
            </a:xfrm>
            <a:custGeom>
              <a:rect b="b" l="l" r="r" t="t"/>
              <a:pathLst>
                <a:path extrusionOk="0" h="69945" w="24652">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259675" y="2731700"/>
              <a:ext cx="476575" cy="1350100"/>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242925" y="2666225"/>
              <a:ext cx="616800" cy="1748775"/>
            </a:xfrm>
            <a:custGeom>
              <a:rect b="b" l="l" r="r" t="t"/>
              <a:pathLst>
                <a:path extrusionOk="0" h="69951" w="24672">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337650" y="1636000"/>
              <a:ext cx="230675" cy="649075"/>
            </a:xfrm>
            <a:custGeom>
              <a:rect b="b" l="l" r="r" t="t"/>
              <a:pathLst>
                <a:path extrusionOk="0" h="25963" w="9227">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461475" y="1149050"/>
              <a:ext cx="230850" cy="649400"/>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916625" y="1289250"/>
              <a:ext cx="230675" cy="649275"/>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12850" y="1289250"/>
              <a:ext cx="230400" cy="64942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618800" y="3174300"/>
              <a:ext cx="230850" cy="64920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12850" y="1927700"/>
              <a:ext cx="177725" cy="49932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64950" y="1472300"/>
              <a:ext cx="231025" cy="649550"/>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340375" y="1330325"/>
              <a:ext cx="230675" cy="649050"/>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006650" y="2074750"/>
              <a:ext cx="230425" cy="649175"/>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291125" y="2074750"/>
              <a:ext cx="230700" cy="649150"/>
            </a:xfrm>
            <a:custGeom>
              <a:rect b="b" l="l" r="r" t="t"/>
              <a:pathLst>
                <a:path extrusionOk="0" h="25966" w="9228">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74625" y="2843025"/>
              <a:ext cx="358850" cy="1013200"/>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18700" y="1149025"/>
              <a:ext cx="124000" cy="344525"/>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004750" y="1149000"/>
              <a:ext cx="88975" cy="245500"/>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059675" y="1833350"/>
              <a:ext cx="123825" cy="344575"/>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418250" y="3454075"/>
              <a:ext cx="123525" cy="344575"/>
            </a:xfrm>
            <a:custGeom>
              <a:rect b="b" l="l" r="r" t="t"/>
              <a:pathLst>
                <a:path extrusionOk="0" h="13783" w="4941">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479400" y="2699800"/>
              <a:ext cx="124000" cy="344650"/>
            </a:xfrm>
            <a:custGeom>
              <a:rect b="b" l="l" r="r" t="t"/>
              <a:pathLst>
                <a:path extrusionOk="0" h="13786" w="496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937250" y="1149025"/>
              <a:ext cx="123800" cy="344425"/>
            </a:xfrm>
            <a:custGeom>
              <a:rect b="b" l="l" r="r" t="t"/>
              <a:pathLst>
                <a:path extrusionOk="0" h="13777" w="4952">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296575" y="1149025"/>
              <a:ext cx="123500" cy="344425"/>
            </a:xfrm>
            <a:custGeom>
              <a:rect b="b" l="l" r="r" t="t"/>
              <a:pathLst>
                <a:path extrusionOk="0" h="13777" w="494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741125" y="1765175"/>
              <a:ext cx="123825" cy="344500"/>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625950" y="3725525"/>
              <a:ext cx="123800" cy="344300"/>
            </a:xfrm>
            <a:custGeom>
              <a:rect b="b" l="l" r="r" t="t"/>
              <a:pathLst>
                <a:path extrusionOk="0" h="13772" w="4952">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210350" y="2923950"/>
              <a:ext cx="148125" cy="413775"/>
            </a:xfrm>
            <a:custGeom>
              <a:rect b="b" l="l" r="r" t="t"/>
              <a:pathLst>
                <a:path extrusionOk="0" h="16551" w="5925">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719225" y="4087200"/>
              <a:ext cx="147925" cy="413550"/>
            </a:xfrm>
            <a:custGeom>
              <a:rect b="b" l="l" r="r" t="t"/>
              <a:pathLst>
                <a:path extrusionOk="0" h="16542" w="5917">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013750" y="2573025"/>
              <a:ext cx="220000" cy="619425"/>
            </a:xfrm>
            <a:custGeom>
              <a:rect b="b" l="l" r="r" t="t"/>
              <a:pathLst>
                <a:path extrusionOk="0" h="24777" w="880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109775" y="3588050"/>
              <a:ext cx="220300" cy="619400"/>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217975" y="2573025"/>
              <a:ext cx="148100" cy="413750"/>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201375" y="3008200"/>
              <a:ext cx="147925" cy="413625"/>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958125" y="3078425"/>
              <a:ext cx="147925" cy="413650"/>
            </a:xfrm>
            <a:custGeom>
              <a:rect b="b" l="l" r="r" t="t"/>
              <a:pathLst>
                <a:path extrusionOk="0" h="16546" w="5917">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779125" y="3595175"/>
              <a:ext cx="147750" cy="413425"/>
            </a:xfrm>
            <a:custGeom>
              <a:rect b="b" l="l" r="r" t="t"/>
              <a:pathLst>
                <a:path extrusionOk="0" h="16537" w="591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268175" y="1985150"/>
              <a:ext cx="148200" cy="413775"/>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013500" y="1330000"/>
              <a:ext cx="148225" cy="413800"/>
            </a:xfrm>
            <a:custGeom>
              <a:rect b="b" l="l" r="r" t="t"/>
              <a:pathLst>
                <a:path extrusionOk="0" h="16552" w="5929">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495150" y="4087200"/>
              <a:ext cx="147925" cy="413550"/>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20175" y="38145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450050" y="4154175"/>
              <a:ext cx="148200" cy="413650"/>
            </a:xfrm>
            <a:custGeom>
              <a:rect b="b" l="l" r="r" t="t"/>
              <a:pathLst>
                <a:path extrusionOk="0" h="16546" w="5928">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115600" y="40729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454125" y="1823250"/>
              <a:ext cx="261825" cy="737575"/>
            </a:xfrm>
            <a:custGeom>
              <a:rect b="b" l="l" r="r" t="t"/>
              <a:pathLst>
                <a:path extrusionOk="0" h="29503" w="10473">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07250" y="3989550"/>
              <a:ext cx="148225" cy="413650"/>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872600" y="3459450"/>
              <a:ext cx="319175" cy="901475"/>
            </a:xfrm>
            <a:custGeom>
              <a:rect b="b" l="l" r="r" t="t"/>
              <a:pathLst>
                <a:path extrusionOk="0" h="36059" w="12767">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38475" y="3466600"/>
              <a:ext cx="366175" cy="1034275"/>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16575" y="2573050"/>
              <a:ext cx="366000" cy="1034050"/>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458500" y="1149050"/>
              <a:ext cx="365550" cy="103417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248275" y="1149050"/>
              <a:ext cx="365525" cy="1034175"/>
            </a:xfrm>
            <a:custGeom>
              <a:rect b="b" l="l" r="r" t="t"/>
              <a:pathLst>
                <a:path extrusionOk="0" h="41367" w="14621">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308725" y="1149050"/>
              <a:ext cx="300075" cy="847850"/>
            </a:xfrm>
            <a:custGeom>
              <a:rect b="b" l="l" r="r" t="t"/>
              <a:pathLst>
                <a:path extrusionOk="0" h="33914" w="12003">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575950" y="1149050"/>
              <a:ext cx="377400" cy="1067100"/>
            </a:xfrm>
            <a:custGeom>
              <a:rect b="b" l="l" r="r" t="t"/>
              <a:pathLst>
                <a:path extrusionOk="0" h="42684" w="15096">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767750" y="3036775"/>
              <a:ext cx="300975" cy="847950"/>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762975" y="3566900"/>
              <a:ext cx="300700" cy="848100"/>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178650" y="2340875"/>
              <a:ext cx="616475" cy="1748650"/>
            </a:xfrm>
            <a:custGeom>
              <a:rect b="b" l="l" r="r" t="t"/>
              <a:pathLst>
                <a:path extrusionOk="0" h="69946" w="24659">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669675" y="1751525"/>
              <a:ext cx="616450" cy="1748650"/>
            </a:xfrm>
            <a:custGeom>
              <a:rect b="b" l="l" r="r" t="t"/>
              <a:pathLst>
                <a:path extrusionOk="0" h="69946" w="24658">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060575" y="3212700"/>
              <a:ext cx="382975" cy="1082575"/>
            </a:xfrm>
            <a:custGeom>
              <a:rect b="b" l="l" r="r" t="t"/>
              <a:pathLst>
                <a:path extrusionOk="0" h="43303" w="15319">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475575" y="1149075"/>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718350" y="2256350"/>
              <a:ext cx="616425" cy="1748575"/>
            </a:xfrm>
            <a:custGeom>
              <a:rect b="b" l="l" r="r" t="t"/>
              <a:pathLst>
                <a:path extrusionOk="0" h="69943" w="24657">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943175" y="2004550"/>
              <a:ext cx="616625" cy="1748700"/>
            </a:xfrm>
            <a:custGeom>
              <a:rect b="b" l="l" r="r" t="t"/>
              <a:pathLst>
                <a:path extrusionOk="0" h="69948" w="24665">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828325" y="2752250"/>
              <a:ext cx="616600" cy="1748500"/>
            </a:xfrm>
            <a:custGeom>
              <a:rect b="b" l="l" r="r" t="t"/>
              <a:pathLst>
                <a:path extrusionOk="0" h="69940" w="24664">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4807125" y="2666225"/>
              <a:ext cx="616475" cy="1748525"/>
            </a:xfrm>
            <a:custGeom>
              <a:rect b="b" l="l" r="r" t="t"/>
              <a:pathLst>
                <a:path extrusionOk="0" h="69941" w="24659">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901525" y="1636000"/>
              <a:ext cx="230675" cy="649075"/>
            </a:xfrm>
            <a:custGeom>
              <a:rect b="b" l="l" r="r" t="t"/>
              <a:pathLst>
                <a:path extrusionOk="0" h="25963" w="9227">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026075" y="1149050"/>
              <a:ext cx="230425" cy="649175"/>
            </a:xfrm>
            <a:custGeom>
              <a:rect b="b" l="l" r="r" t="t"/>
              <a:pathLst>
                <a:path extrusionOk="0" h="25967" w="9217">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305025" y="1765175"/>
              <a:ext cx="123825" cy="344500"/>
            </a:xfrm>
            <a:custGeom>
              <a:rect b="b" l="l" r="r" t="t"/>
              <a:pathLst>
                <a:path extrusionOk="0" h="13780" w="4953">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189825" y="3725525"/>
              <a:ext cx="123825" cy="344300"/>
            </a:xfrm>
            <a:custGeom>
              <a:rect b="b" l="l" r="r" t="t"/>
              <a:pathLst>
                <a:path extrusionOk="0" h="13772" w="4953">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774425" y="292395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016600" y="2418825"/>
              <a:ext cx="147925" cy="413650"/>
            </a:xfrm>
            <a:custGeom>
              <a:rect b="b" l="l" r="r" t="t"/>
              <a:pathLst>
                <a:path extrusionOk="0" h="16546" w="5917">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69925" y="2335775"/>
              <a:ext cx="148025" cy="413375"/>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283125" y="408720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577650" y="2573025"/>
              <a:ext cx="219975" cy="619425"/>
            </a:xfrm>
            <a:custGeom>
              <a:rect b="b" l="l" r="r" t="t"/>
              <a:pathLst>
                <a:path extrusionOk="0" h="24777" w="8799">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522025" y="3078425"/>
              <a:ext cx="147925" cy="413650"/>
            </a:xfrm>
            <a:custGeom>
              <a:rect b="b" l="l" r="r" t="t"/>
              <a:pathLst>
                <a:path extrusionOk="0" h="16546" w="5917">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4342825" y="3595175"/>
              <a:ext cx="148225" cy="413625"/>
            </a:xfrm>
            <a:custGeom>
              <a:rect b="b" l="l" r="r" t="t"/>
              <a:pathLst>
                <a:path extrusionOk="0" h="16545" w="5929">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832350" y="19851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577675" y="13303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018025" y="1823250"/>
              <a:ext cx="261825" cy="737575"/>
            </a:xfrm>
            <a:custGeom>
              <a:rect b="b" l="l" r="r" t="t"/>
              <a:pathLst>
                <a:path extrusionOk="0" h="29503" w="10473">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4436550" y="3459450"/>
              <a:ext cx="319125" cy="901725"/>
            </a:xfrm>
            <a:custGeom>
              <a:rect b="b" l="l" r="r" t="t"/>
              <a:pathLst>
                <a:path extrusionOk="0" h="36069" w="12765">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872625" y="1149050"/>
              <a:ext cx="300050" cy="847850"/>
            </a:xfrm>
            <a:custGeom>
              <a:rect b="b" l="l" r="r" t="t"/>
              <a:pathLst>
                <a:path extrusionOk="0" h="33914" w="12002">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140025" y="1149050"/>
              <a:ext cx="377225" cy="1066975"/>
            </a:xfrm>
            <a:custGeom>
              <a:rect b="b" l="l" r="r" t="t"/>
              <a:pathLst>
                <a:path extrusionOk="0" h="42679" w="15089">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742750" y="2340875"/>
              <a:ext cx="616275" cy="1748375"/>
            </a:xfrm>
            <a:custGeom>
              <a:rect b="b" l="l" r="r" t="t"/>
              <a:pathLst>
                <a:path extrusionOk="0" h="69935" w="24651">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269775" y="1751525"/>
              <a:ext cx="616275" cy="1748375"/>
            </a:xfrm>
            <a:custGeom>
              <a:rect b="b" l="l" r="r" t="t"/>
              <a:pathLst>
                <a:path extrusionOk="0" h="69935" w="24651">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2"/>
          <p:cNvGrpSpPr/>
          <p:nvPr/>
        </p:nvGrpSpPr>
        <p:grpSpPr>
          <a:xfrm>
            <a:off x="0" y="1744325"/>
            <a:ext cx="9144183" cy="3407831"/>
            <a:chOff x="0" y="1744325"/>
            <a:chExt cx="9144183" cy="3407831"/>
          </a:xfrm>
        </p:grpSpPr>
        <p:grpSp>
          <p:nvGrpSpPr>
            <p:cNvPr id="94" name="Google Shape;94;p2"/>
            <p:cNvGrpSpPr/>
            <p:nvPr/>
          </p:nvGrpSpPr>
          <p:grpSpPr>
            <a:xfrm>
              <a:off x="126" y="1744325"/>
              <a:ext cx="9144057" cy="3399169"/>
              <a:chOff x="126" y="1744325"/>
              <a:chExt cx="9144057" cy="3399169"/>
            </a:xfrm>
          </p:grpSpPr>
          <p:sp>
            <p:nvSpPr>
              <p:cNvPr id="95" name="Google Shape;95;p2"/>
              <p:cNvSpPr/>
              <p:nvPr/>
            </p:nvSpPr>
            <p:spPr>
              <a:xfrm>
                <a:off x="126" y="1744325"/>
                <a:ext cx="9144057" cy="3399169"/>
              </a:xfrm>
              <a:custGeom>
                <a:rect b="b" l="l" r="r" t="t"/>
                <a:pathLst>
                  <a:path extrusionOk="0" h="78367" w="210814">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2"/>
              <p:cNvGrpSpPr/>
              <p:nvPr/>
            </p:nvGrpSpPr>
            <p:grpSpPr>
              <a:xfrm>
                <a:off x="126" y="2255576"/>
                <a:ext cx="9143872" cy="1955223"/>
                <a:chOff x="126" y="2255576"/>
                <a:chExt cx="9143872" cy="1955223"/>
              </a:xfrm>
            </p:grpSpPr>
            <p:sp>
              <p:nvSpPr>
                <p:cNvPr id="97" name="Google Shape;97;p2"/>
                <p:cNvSpPr/>
                <p:nvPr/>
              </p:nvSpPr>
              <p:spPr>
                <a:xfrm>
                  <a:off x="8638852" y="2255576"/>
                  <a:ext cx="107483" cy="338802"/>
                </a:xfrm>
                <a:custGeom>
                  <a:rect b="b" l="l" r="r" t="t"/>
                  <a:pathLst>
                    <a:path extrusionOk="0" h="7811" w="2478">
                      <a:moveTo>
                        <a:pt x="72" y="0"/>
                      </a:moveTo>
                      <a:cubicBezTo>
                        <a:pt x="72" y="36"/>
                        <a:pt x="1" y="4394"/>
                        <a:pt x="2239" y="7811"/>
                      </a:cubicBezTo>
                      <a:lnTo>
                        <a:pt x="2477" y="7668"/>
                      </a:lnTo>
                      <a:cubicBezTo>
                        <a:pt x="275" y="4310"/>
                        <a:pt x="346" y="36"/>
                        <a:pt x="35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7802253" y="2783352"/>
                  <a:ext cx="226765" cy="314035"/>
                </a:xfrm>
                <a:custGeom>
                  <a:rect b="b" l="l" r="r" t="t"/>
                  <a:pathLst>
                    <a:path extrusionOk="0" h="7240" w="5228">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7191850" y="3096817"/>
                  <a:ext cx="229844" cy="173066"/>
                </a:xfrm>
                <a:custGeom>
                  <a:rect b="b" l="l" r="r" t="t"/>
                  <a:pathLst>
                    <a:path extrusionOk="0" h="3990" w="5299">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257431" y="3201956"/>
                  <a:ext cx="693610" cy="279118"/>
                </a:xfrm>
                <a:custGeom>
                  <a:rect b="b" l="l" r="r" t="t"/>
                  <a:pathLst>
                    <a:path extrusionOk="0" h="6435" w="15991">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8605281" y="2718551"/>
                  <a:ext cx="538718" cy="248712"/>
                </a:xfrm>
                <a:custGeom>
                  <a:rect b="b" l="l" r="r" t="t"/>
                  <a:pathLst>
                    <a:path extrusionOk="0" h="5734" w="1242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8420941" y="2937070"/>
                  <a:ext cx="303191" cy="162396"/>
                </a:xfrm>
                <a:custGeom>
                  <a:rect b="b" l="l" r="r" t="t"/>
                  <a:pathLst>
                    <a:path extrusionOk="0" h="3744" w="699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3823203" y="4048880"/>
                  <a:ext cx="303191" cy="161919"/>
                </a:xfrm>
                <a:custGeom>
                  <a:rect b="b" l="l" r="r" t="t"/>
                  <a:pathLst>
                    <a:path extrusionOk="0" h="3733" w="699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5091547" y="4034653"/>
                  <a:ext cx="311996" cy="153938"/>
                </a:xfrm>
                <a:custGeom>
                  <a:rect b="b" l="l" r="r" t="t"/>
                  <a:pathLst>
                    <a:path extrusionOk="0" h="3549" w="7193">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8748849" y="3486577"/>
                  <a:ext cx="395146" cy="235179"/>
                </a:xfrm>
                <a:custGeom>
                  <a:rect b="b" l="l" r="r" t="t"/>
                  <a:pathLst>
                    <a:path extrusionOk="0" h="5422" w="911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340482" y="3437912"/>
                  <a:ext cx="376495" cy="79853"/>
                </a:xfrm>
                <a:custGeom>
                  <a:rect b="b" l="l" r="r" t="t"/>
                  <a:pathLst>
                    <a:path extrusionOk="0" h="1841" w="868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745856" y="2883373"/>
                  <a:ext cx="691571" cy="285798"/>
                </a:xfrm>
                <a:custGeom>
                  <a:rect b="b" l="l" r="r" t="t"/>
                  <a:pathLst>
                    <a:path extrusionOk="0" h="6589" w="15944">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08084" y="2343712"/>
                  <a:ext cx="263416" cy="31187"/>
                </a:xfrm>
                <a:custGeom>
                  <a:rect b="b" l="l" r="r" t="t"/>
                  <a:pathLst>
                    <a:path extrusionOk="0" h="719" w="6073">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26" y="3022474"/>
                  <a:ext cx="525271" cy="422472"/>
                </a:xfrm>
                <a:custGeom>
                  <a:rect b="b" l="l" r="r" t="t"/>
                  <a:pathLst>
                    <a:path extrusionOk="0" h="9740" w="1211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6905234" y="3431319"/>
                  <a:ext cx="461206" cy="235179"/>
                </a:xfrm>
                <a:custGeom>
                  <a:rect b="b" l="l" r="r" t="t"/>
                  <a:pathLst>
                    <a:path extrusionOk="0" h="5422" w="10633">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814148" y="3510954"/>
                  <a:ext cx="693610" cy="278945"/>
                </a:xfrm>
                <a:custGeom>
                  <a:rect b="b" l="l" r="r" t="t"/>
                  <a:pathLst>
                    <a:path extrusionOk="0" h="6431" w="15991">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5596638" y="3436437"/>
                  <a:ext cx="693610" cy="279118"/>
                </a:xfrm>
                <a:custGeom>
                  <a:rect b="b" l="l" r="r" t="t"/>
                  <a:pathLst>
                    <a:path extrusionOk="0" h="6435" w="15991">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461951" y="3740663"/>
                  <a:ext cx="461206" cy="234659"/>
                </a:xfrm>
                <a:custGeom>
                  <a:rect b="b" l="l" r="r" t="t"/>
                  <a:pathLst>
                    <a:path extrusionOk="0" h="5410" w="10633">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6091363" y="3694730"/>
                  <a:ext cx="458604" cy="298116"/>
                </a:xfrm>
                <a:custGeom>
                  <a:rect b="b" l="l" r="r" t="t"/>
                  <a:pathLst>
                    <a:path extrusionOk="0" h="6873" w="10573">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942937" y="3499546"/>
                  <a:ext cx="312994" cy="155586"/>
                </a:xfrm>
                <a:custGeom>
                  <a:rect b="b" l="l" r="r" t="t"/>
                  <a:pathLst>
                    <a:path extrusionOk="0" h="3587" w="7216">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185658" y="3299765"/>
                  <a:ext cx="195231" cy="269619"/>
                </a:xfrm>
                <a:custGeom>
                  <a:rect b="b" l="l" r="r" t="t"/>
                  <a:pathLst>
                    <a:path extrusionOk="0" h="6216" w="4501">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3896548" y="3498592"/>
                  <a:ext cx="135373" cy="138453"/>
                </a:xfrm>
                <a:custGeom>
                  <a:rect b="b" l="l" r="r" t="t"/>
                  <a:pathLst>
                    <a:path extrusionOk="0" h="3192" w="3121">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4839544" y="3458297"/>
                  <a:ext cx="109522" cy="124009"/>
                </a:xfrm>
                <a:custGeom>
                  <a:rect b="b" l="l" r="r" t="t"/>
                  <a:pathLst>
                    <a:path extrusionOk="0" h="2859" w="2525">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4712501" y="3570810"/>
                  <a:ext cx="237608" cy="88962"/>
                </a:xfrm>
                <a:custGeom>
                  <a:rect b="b" l="l" r="r" t="t"/>
                  <a:pathLst>
                    <a:path extrusionOk="0" h="2051" w="5478">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389527" y="3440254"/>
                  <a:ext cx="96639" cy="177664"/>
                </a:xfrm>
                <a:custGeom>
                  <a:rect b="b" l="l" r="r" t="t"/>
                  <a:pathLst>
                    <a:path extrusionOk="0" h="4096" w="2228">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6508101" y="3265673"/>
                  <a:ext cx="181828" cy="137455"/>
                </a:xfrm>
                <a:custGeom>
                  <a:rect b="b" l="l" r="r" t="t"/>
                  <a:pathLst>
                    <a:path extrusionOk="0" h="3169" w="4192">
                      <a:moveTo>
                        <a:pt x="167" y="1"/>
                      </a:moveTo>
                      <a:lnTo>
                        <a:pt x="1" y="227"/>
                      </a:lnTo>
                      <a:lnTo>
                        <a:pt x="4025" y="3168"/>
                      </a:lnTo>
                      <a:lnTo>
                        <a:pt x="4192" y="294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 name="Google Shape;122;p2"/>
            <p:cNvGrpSpPr/>
            <p:nvPr/>
          </p:nvGrpSpPr>
          <p:grpSpPr>
            <a:xfrm>
              <a:off x="0" y="3174687"/>
              <a:ext cx="9144017" cy="1977469"/>
              <a:chOff x="0" y="3174687"/>
              <a:chExt cx="9144017" cy="1977469"/>
            </a:xfrm>
          </p:grpSpPr>
          <p:sp>
            <p:nvSpPr>
              <p:cNvPr id="123" name="Google Shape;123;p2"/>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2"/>
              <p:cNvGrpSpPr/>
              <p:nvPr/>
            </p:nvGrpSpPr>
            <p:grpSpPr>
              <a:xfrm>
                <a:off x="3" y="3685994"/>
                <a:ext cx="9144014" cy="1466162"/>
                <a:chOff x="1212350" y="1446150"/>
                <a:chExt cx="5270325" cy="845050"/>
              </a:xfrm>
            </p:grpSpPr>
            <p:sp>
              <p:nvSpPr>
                <p:cNvPr id="125" name="Google Shape;125;p2"/>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5" name="Google Shape;145;p2"/>
          <p:cNvSpPr txBox="1"/>
          <p:nvPr>
            <p:ph type="ctrTitle"/>
          </p:nvPr>
        </p:nvSpPr>
        <p:spPr>
          <a:xfrm>
            <a:off x="685550" y="1515162"/>
            <a:ext cx="7773000" cy="15537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b="1" sz="7000">
                <a:latin typeface="Fahkwang"/>
                <a:ea typeface="Fahkwang"/>
                <a:cs typeface="Fahkwang"/>
                <a:sym typeface="Fahkwang"/>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6" name="Google Shape;146;p2"/>
          <p:cNvSpPr txBox="1"/>
          <p:nvPr>
            <p:ph idx="1" type="subTitle"/>
          </p:nvPr>
        </p:nvSpPr>
        <p:spPr>
          <a:xfrm>
            <a:off x="2474600" y="3152525"/>
            <a:ext cx="4194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3" name="Shape 1033"/>
        <p:cNvGrpSpPr/>
        <p:nvPr/>
      </p:nvGrpSpPr>
      <p:grpSpPr>
        <a:xfrm>
          <a:off x="0" y="0"/>
          <a:ext cx="0" cy="0"/>
          <a:chOff x="0" y="0"/>
          <a:chExt cx="0" cy="0"/>
        </a:xfrm>
      </p:grpSpPr>
      <p:sp>
        <p:nvSpPr>
          <p:cNvPr id="1034" name="Google Shape;1034;p11"/>
          <p:cNvSpPr txBox="1"/>
          <p:nvPr>
            <p:ph hasCustomPrompt="1" type="title"/>
          </p:nvPr>
        </p:nvSpPr>
        <p:spPr>
          <a:xfrm>
            <a:off x="1451875" y="1721308"/>
            <a:ext cx="6240300" cy="1224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5"/>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5" name="Google Shape;1035;p11"/>
          <p:cNvSpPr txBox="1"/>
          <p:nvPr>
            <p:ph idx="1" type="subTitle"/>
          </p:nvPr>
        </p:nvSpPr>
        <p:spPr>
          <a:xfrm>
            <a:off x="2127350" y="2956925"/>
            <a:ext cx="48894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6" name="Google Shape;1036;p11"/>
          <p:cNvGrpSpPr/>
          <p:nvPr/>
        </p:nvGrpSpPr>
        <p:grpSpPr>
          <a:xfrm flipH="1">
            <a:off x="7452060" y="426286"/>
            <a:ext cx="2816248" cy="3941384"/>
            <a:chOff x="1084375" y="253631"/>
            <a:chExt cx="3247893" cy="4545478"/>
          </a:xfrm>
        </p:grpSpPr>
        <p:sp>
          <p:nvSpPr>
            <p:cNvPr id="1037" name="Google Shape;1037;p11"/>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1"/>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1"/>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1"/>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1"/>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1"/>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1"/>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11"/>
          <p:cNvGrpSpPr/>
          <p:nvPr/>
        </p:nvGrpSpPr>
        <p:grpSpPr>
          <a:xfrm flipH="1">
            <a:off x="-1619475" y="54831"/>
            <a:ext cx="3247893" cy="4545478"/>
            <a:chOff x="1084375" y="253631"/>
            <a:chExt cx="3247893" cy="4545478"/>
          </a:xfrm>
        </p:grpSpPr>
        <p:sp>
          <p:nvSpPr>
            <p:cNvPr id="1071" name="Google Shape;1071;p11"/>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1"/>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1"/>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1"/>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1"/>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1"/>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1"/>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1"/>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1"/>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1"/>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1"/>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1"/>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1"/>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1"/>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11"/>
          <p:cNvGrpSpPr/>
          <p:nvPr/>
        </p:nvGrpSpPr>
        <p:grpSpPr>
          <a:xfrm>
            <a:off x="-434983" y="-118985"/>
            <a:ext cx="3358392" cy="1621972"/>
            <a:chOff x="-434983" y="-118985"/>
            <a:chExt cx="3358392" cy="1621972"/>
          </a:xfrm>
        </p:grpSpPr>
        <p:grpSp>
          <p:nvGrpSpPr>
            <p:cNvPr id="1105" name="Google Shape;1105;p11"/>
            <p:cNvGrpSpPr/>
            <p:nvPr/>
          </p:nvGrpSpPr>
          <p:grpSpPr>
            <a:xfrm>
              <a:off x="-434983" y="-118985"/>
              <a:ext cx="2275667" cy="852445"/>
              <a:chOff x="6139625" y="939075"/>
              <a:chExt cx="1818642" cy="681247"/>
            </a:xfrm>
          </p:grpSpPr>
          <p:sp>
            <p:nvSpPr>
              <p:cNvPr id="1106" name="Google Shape;1106;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11"/>
            <p:cNvGrpSpPr/>
            <p:nvPr/>
          </p:nvGrpSpPr>
          <p:grpSpPr>
            <a:xfrm>
              <a:off x="647742" y="54815"/>
              <a:ext cx="2275667" cy="852445"/>
              <a:chOff x="6139625" y="939075"/>
              <a:chExt cx="1818642" cy="681247"/>
            </a:xfrm>
          </p:grpSpPr>
          <p:sp>
            <p:nvSpPr>
              <p:cNvPr id="1111" name="Google Shape;1111;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11"/>
            <p:cNvSpPr/>
            <p:nvPr/>
          </p:nvSpPr>
          <p:spPr>
            <a:xfrm>
              <a:off x="1554425" y="848413"/>
              <a:ext cx="462275" cy="654575"/>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11"/>
          <p:cNvGrpSpPr/>
          <p:nvPr/>
        </p:nvGrpSpPr>
        <p:grpSpPr>
          <a:xfrm>
            <a:off x="7018292" y="426270"/>
            <a:ext cx="1692246" cy="1076726"/>
            <a:chOff x="7018292" y="426270"/>
            <a:chExt cx="1692246" cy="1076726"/>
          </a:xfrm>
        </p:grpSpPr>
        <p:grpSp>
          <p:nvGrpSpPr>
            <p:cNvPr id="1117" name="Google Shape;1117;p11"/>
            <p:cNvGrpSpPr/>
            <p:nvPr/>
          </p:nvGrpSpPr>
          <p:grpSpPr>
            <a:xfrm>
              <a:off x="7018292" y="426270"/>
              <a:ext cx="1692246" cy="633901"/>
              <a:chOff x="6139625" y="939075"/>
              <a:chExt cx="1818642" cy="681247"/>
            </a:xfrm>
          </p:grpSpPr>
          <p:sp>
            <p:nvSpPr>
              <p:cNvPr id="1118" name="Google Shape;1118;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11"/>
            <p:cNvSpPr/>
            <p:nvPr/>
          </p:nvSpPr>
          <p:spPr>
            <a:xfrm>
              <a:off x="7692131" y="1016320"/>
              <a:ext cx="343701" cy="486677"/>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11"/>
          <p:cNvGrpSpPr/>
          <p:nvPr/>
        </p:nvGrpSpPr>
        <p:grpSpPr>
          <a:xfrm>
            <a:off x="-1017005" y="-297559"/>
            <a:ext cx="10160798" cy="5586554"/>
            <a:chOff x="-1017005" y="-297559"/>
            <a:chExt cx="10160798" cy="5586554"/>
          </a:xfrm>
        </p:grpSpPr>
        <p:grpSp>
          <p:nvGrpSpPr>
            <p:cNvPr id="1124" name="Google Shape;1124;p11"/>
            <p:cNvGrpSpPr/>
            <p:nvPr/>
          </p:nvGrpSpPr>
          <p:grpSpPr>
            <a:xfrm flipH="1">
              <a:off x="4358640" y="3630088"/>
              <a:ext cx="4785153" cy="1506097"/>
              <a:chOff x="6399850" y="1440950"/>
              <a:chExt cx="1637125" cy="515275"/>
            </a:xfrm>
          </p:grpSpPr>
          <p:sp>
            <p:nvSpPr>
              <p:cNvPr id="1125" name="Google Shape;1125;p11"/>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1"/>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1"/>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1"/>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11"/>
            <p:cNvGrpSpPr/>
            <p:nvPr/>
          </p:nvGrpSpPr>
          <p:grpSpPr>
            <a:xfrm>
              <a:off x="6727942" y="4288898"/>
              <a:ext cx="2272939" cy="851423"/>
              <a:chOff x="6139625" y="939075"/>
              <a:chExt cx="1818642" cy="681247"/>
            </a:xfrm>
          </p:grpSpPr>
          <p:sp>
            <p:nvSpPr>
              <p:cNvPr id="1133" name="Google Shape;1133;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11"/>
            <p:cNvGrpSpPr/>
            <p:nvPr/>
          </p:nvGrpSpPr>
          <p:grpSpPr>
            <a:xfrm>
              <a:off x="5167217" y="4693469"/>
              <a:ext cx="1126536" cy="466546"/>
              <a:chOff x="5525375" y="1545600"/>
              <a:chExt cx="289650" cy="119950"/>
            </a:xfrm>
          </p:grpSpPr>
          <p:sp>
            <p:nvSpPr>
              <p:cNvPr id="1138" name="Google Shape;1138;p1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11"/>
            <p:cNvGrpSpPr/>
            <p:nvPr/>
          </p:nvGrpSpPr>
          <p:grpSpPr>
            <a:xfrm>
              <a:off x="-1017005" y="3793076"/>
              <a:ext cx="3842791" cy="1439475"/>
              <a:chOff x="6139625" y="939075"/>
              <a:chExt cx="1818642" cy="681247"/>
            </a:xfrm>
          </p:grpSpPr>
          <p:sp>
            <p:nvSpPr>
              <p:cNvPr id="1141" name="Google Shape;1141;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11"/>
            <p:cNvGrpSpPr/>
            <p:nvPr/>
          </p:nvGrpSpPr>
          <p:grpSpPr>
            <a:xfrm>
              <a:off x="1257804" y="4212215"/>
              <a:ext cx="2874546" cy="1076779"/>
              <a:chOff x="6139625" y="939075"/>
              <a:chExt cx="1818642" cy="681247"/>
            </a:xfrm>
          </p:grpSpPr>
          <p:sp>
            <p:nvSpPr>
              <p:cNvPr id="1146" name="Google Shape;1146;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11"/>
            <p:cNvGrpSpPr/>
            <p:nvPr/>
          </p:nvGrpSpPr>
          <p:grpSpPr>
            <a:xfrm>
              <a:off x="793303" y="4604001"/>
              <a:ext cx="1558607" cy="645499"/>
              <a:chOff x="5525375" y="1545600"/>
              <a:chExt cx="289650" cy="119950"/>
            </a:xfrm>
          </p:grpSpPr>
          <p:sp>
            <p:nvSpPr>
              <p:cNvPr id="1151" name="Google Shape;1151;p1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11"/>
            <p:cNvGrpSpPr/>
            <p:nvPr/>
          </p:nvGrpSpPr>
          <p:grpSpPr>
            <a:xfrm>
              <a:off x="3316394" y="109636"/>
              <a:ext cx="2583199" cy="967644"/>
              <a:chOff x="6139625" y="939075"/>
              <a:chExt cx="1818642" cy="681247"/>
            </a:xfrm>
          </p:grpSpPr>
          <p:sp>
            <p:nvSpPr>
              <p:cNvPr id="1154" name="Google Shape;1154;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11"/>
            <p:cNvGrpSpPr/>
            <p:nvPr/>
          </p:nvGrpSpPr>
          <p:grpSpPr>
            <a:xfrm>
              <a:off x="5448647" y="-297559"/>
              <a:ext cx="1932307" cy="723825"/>
              <a:chOff x="6139625" y="939075"/>
              <a:chExt cx="1818642" cy="681247"/>
            </a:xfrm>
          </p:grpSpPr>
          <p:sp>
            <p:nvSpPr>
              <p:cNvPr id="1159" name="Google Shape;1159;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63" name="Shape 11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64" name="Shape 1164"/>
        <p:cNvGrpSpPr/>
        <p:nvPr/>
      </p:nvGrpSpPr>
      <p:grpSpPr>
        <a:xfrm>
          <a:off x="0" y="0"/>
          <a:ext cx="0" cy="0"/>
          <a:chOff x="0" y="0"/>
          <a:chExt cx="0" cy="0"/>
        </a:xfrm>
      </p:grpSpPr>
      <p:sp>
        <p:nvSpPr>
          <p:cNvPr id="1165" name="Google Shape;116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solidFill>
                  <a:schemeClr val="accent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166" name="Google Shape;1166;p13"/>
          <p:cNvSpPr txBox="1"/>
          <p:nvPr>
            <p:ph idx="1" type="subTitle"/>
          </p:nvPr>
        </p:nvSpPr>
        <p:spPr>
          <a:xfrm>
            <a:off x="1177200" y="2191843"/>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7" name="Google Shape;1167;p13"/>
          <p:cNvSpPr txBox="1"/>
          <p:nvPr>
            <p:ph idx="2" type="subTitle"/>
          </p:nvPr>
        </p:nvSpPr>
        <p:spPr>
          <a:xfrm>
            <a:off x="4040622" y="2191843"/>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8" name="Google Shape;1168;p13"/>
          <p:cNvSpPr txBox="1"/>
          <p:nvPr>
            <p:ph idx="3" type="subTitle"/>
          </p:nvPr>
        </p:nvSpPr>
        <p:spPr>
          <a:xfrm>
            <a:off x="1177200" y="3810991"/>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9" name="Google Shape;1169;p13"/>
          <p:cNvSpPr txBox="1"/>
          <p:nvPr>
            <p:ph idx="4" type="subTitle"/>
          </p:nvPr>
        </p:nvSpPr>
        <p:spPr>
          <a:xfrm>
            <a:off x="4040622" y="3810991"/>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0" name="Google Shape;1170;p13"/>
          <p:cNvSpPr txBox="1"/>
          <p:nvPr>
            <p:ph hasCustomPrompt="1" idx="5" type="title"/>
          </p:nvPr>
        </p:nvSpPr>
        <p:spPr>
          <a:xfrm>
            <a:off x="1177200" y="1373600"/>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1" name="Google Shape;1171;p13"/>
          <p:cNvSpPr txBox="1"/>
          <p:nvPr>
            <p:ph hasCustomPrompt="1" idx="6" type="title"/>
          </p:nvPr>
        </p:nvSpPr>
        <p:spPr>
          <a:xfrm>
            <a:off x="1177200" y="2992171"/>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2" name="Google Shape;1172;p13"/>
          <p:cNvSpPr txBox="1"/>
          <p:nvPr>
            <p:ph hasCustomPrompt="1" idx="7" type="title"/>
          </p:nvPr>
        </p:nvSpPr>
        <p:spPr>
          <a:xfrm>
            <a:off x="4040621" y="1373600"/>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3" name="Google Shape;1173;p13"/>
          <p:cNvSpPr txBox="1"/>
          <p:nvPr>
            <p:ph hasCustomPrompt="1" idx="8" type="title"/>
          </p:nvPr>
        </p:nvSpPr>
        <p:spPr>
          <a:xfrm>
            <a:off x="4040621" y="2992171"/>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4" name="Google Shape;1174;p13"/>
          <p:cNvSpPr txBox="1"/>
          <p:nvPr>
            <p:ph idx="9" type="subTitle"/>
          </p:nvPr>
        </p:nvSpPr>
        <p:spPr>
          <a:xfrm>
            <a:off x="1177200" y="185417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1175" name="Google Shape;1175;p13"/>
          <p:cNvSpPr txBox="1"/>
          <p:nvPr>
            <p:ph idx="13" type="subTitle"/>
          </p:nvPr>
        </p:nvSpPr>
        <p:spPr>
          <a:xfrm>
            <a:off x="4040622" y="185417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1176" name="Google Shape;1176;p13"/>
          <p:cNvSpPr txBox="1"/>
          <p:nvPr>
            <p:ph idx="14" type="subTitle"/>
          </p:nvPr>
        </p:nvSpPr>
        <p:spPr>
          <a:xfrm>
            <a:off x="1177200" y="347280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77" name="Google Shape;1177;p13"/>
          <p:cNvSpPr txBox="1"/>
          <p:nvPr>
            <p:ph idx="15" type="subTitle"/>
          </p:nvPr>
        </p:nvSpPr>
        <p:spPr>
          <a:xfrm>
            <a:off x="4040622" y="347280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178" name="Google Shape;1178;p13"/>
          <p:cNvGrpSpPr/>
          <p:nvPr/>
        </p:nvGrpSpPr>
        <p:grpSpPr>
          <a:xfrm>
            <a:off x="-1216217" y="1617476"/>
            <a:ext cx="10360045" cy="3542413"/>
            <a:chOff x="-1216217" y="1617476"/>
            <a:chExt cx="10360045" cy="3542413"/>
          </a:xfrm>
        </p:grpSpPr>
        <p:grpSp>
          <p:nvGrpSpPr>
            <p:cNvPr id="1179" name="Google Shape;1179;p13"/>
            <p:cNvGrpSpPr/>
            <p:nvPr/>
          </p:nvGrpSpPr>
          <p:grpSpPr>
            <a:xfrm>
              <a:off x="8" y="4430989"/>
              <a:ext cx="1901936" cy="712448"/>
              <a:chOff x="6139625" y="939075"/>
              <a:chExt cx="1818642" cy="681247"/>
            </a:xfrm>
          </p:grpSpPr>
          <p:sp>
            <p:nvSpPr>
              <p:cNvPr id="1180" name="Google Shape;1180;p13"/>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3"/>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3"/>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3"/>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13"/>
            <p:cNvGrpSpPr/>
            <p:nvPr/>
          </p:nvGrpSpPr>
          <p:grpSpPr>
            <a:xfrm>
              <a:off x="-1216217" y="1617476"/>
              <a:ext cx="1901936" cy="712448"/>
              <a:chOff x="6139625" y="939075"/>
              <a:chExt cx="1818642" cy="681247"/>
            </a:xfrm>
          </p:grpSpPr>
          <p:sp>
            <p:nvSpPr>
              <p:cNvPr id="1185" name="Google Shape;1185;p13"/>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3"/>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3"/>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3"/>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13"/>
            <p:cNvGrpSpPr/>
            <p:nvPr/>
          </p:nvGrpSpPr>
          <p:grpSpPr>
            <a:xfrm flipH="1">
              <a:off x="5139584" y="3879731"/>
              <a:ext cx="4004244" cy="1260311"/>
              <a:chOff x="6399850" y="1440950"/>
              <a:chExt cx="1637125" cy="515275"/>
            </a:xfrm>
          </p:grpSpPr>
          <p:sp>
            <p:nvSpPr>
              <p:cNvPr id="1190" name="Google Shape;1190;p13"/>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3"/>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3"/>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3"/>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3"/>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13"/>
            <p:cNvGrpSpPr/>
            <p:nvPr/>
          </p:nvGrpSpPr>
          <p:grpSpPr>
            <a:xfrm>
              <a:off x="7121683" y="4430989"/>
              <a:ext cx="1901936" cy="712448"/>
              <a:chOff x="6139625" y="939075"/>
              <a:chExt cx="1818642" cy="681247"/>
            </a:xfrm>
          </p:grpSpPr>
          <p:sp>
            <p:nvSpPr>
              <p:cNvPr id="1198" name="Google Shape;1198;p13"/>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3"/>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3"/>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3"/>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13"/>
            <p:cNvGrpSpPr/>
            <p:nvPr/>
          </p:nvGrpSpPr>
          <p:grpSpPr>
            <a:xfrm>
              <a:off x="5815803" y="4769488"/>
              <a:ext cx="942695" cy="390401"/>
              <a:chOff x="5525375" y="1545600"/>
              <a:chExt cx="289650" cy="119950"/>
            </a:xfrm>
          </p:grpSpPr>
          <p:sp>
            <p:nvSpPr>
              <p:cNvPr id="1203" name="Google Shape;1203;p13"/>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3"/>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05" name="Shape 1205"/>
        <p:cNvGrpSpPr/>
        <p:nvPr/>
      </p:nvGrpSpPr>
      <p:grpSpPr>
        <a:xfrm>
          <a:off x="0" y="0"/>
          <a:ext cx="0" cy="0"/>
          <a:chOff x="0" y="0"/>
          <a:chExt cx="0" cy="0"/>
        </a:xfrm>
      </p:grpSpPr>
      <p:grpSp>
        <p:nvGrpSpPr>
          <p:cNvPr id="1206" name="Google Shape;1206;p14"/>
          <p:cNvGrpSpPr/>
          <p:nvPr/>
        </p:nvGrpSpPr>
        <p:grpSpPr>
          <a:xfrm>
            <a:off x="-45" y="177378"/>
            <a:ext cx="9144065" cy="5198777"/>
            <a:chOff x="-45" y="177378"/>
            <a:chExt cx="9144065" cy="5198777"/>
          </a:xfrm>
        </p:grpSpPr>
        <p:grpSp>
          <p:nvGrpSpPr>
            <p:cNvPr id="1207" name="Google Shape;1207;p14"/>
            <p:cNvGrpSpPr/>
            <p:nvPr/>
          </p:nvGrpSpPr>
          <p:grpSpPr>
            <a:xfrm flipH="1">
              <a:off x="-45" y="2460666"/>
              <a:ext cx="9144065" cy="2915489"/>
              <a:chOff x="-45" y="1762005"/>
              <a:chExt cx="9144065" cy="2915489"/>
            </a:xfrm>
          </p:grpSpPr>
          <p:sp>
            <p:nvSpPr>
              <p:cNvPr id="1208" name="Google Shape;1208;p14"/>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9" name="Google Shape;1209;p14"/>
              <p:cNvGrpSpPr/>
              <p:nvPr/>
            </p:nvGrpSpPr>
            <p:grpSpPr>
              <a:xfrm>
                <a:off x="-45" y="2273686"/>
                <a:ext cx="9144020" cy="1930082"/>
                <a:chOff x="1062625" y="3292200"/>
                <a:chExt cx="5270025" cy="1112375"/>
              </a:xfrm>
            </p:grpSpPr>
            <p:sp>
              <p:nvSpPr>
                <p:cNvPr id="1210" name="Google Shape;1210;p14"/>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4"/>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4"/>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4"/>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4"/>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4"/>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1" name="Google Shape;1241;p14"/>
            <p:cNvGrpSpPr/>
            <p:nvPr/>
          </p:nvGrpSpPr>
          <p:grpSpPr>
            <a:xfrm flipH="1">
              <a:off x="-43" y="3178748"/>
              <a:ext cx="9144017" cy="1977469"/>
              <a:chOff x="0" y="3174687"/>
              <a:chExt cx="9144017" cy="1977469"/>
            </a:xfrm>
          </p:grpSpPr>
          <p:sp>
            <p:nvSpPr>
              <p:cNvPr id="1242" name="Google Shape;1242;p14"/>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14"/>
              <p:cNvGrpSpPr/>
              <p:nvPr/>
            </p:nvGrpSpPr>
            <p:grpSpPr>
              <a:xfrm>
                <a:off x="3" y="3685994"/>
                <a:ext cx="9144014" cy="1466162"/>
                <a:chOff x="1212350" y="1446150"/>
                <a:chExt cx="5270325" cy="845050"/>
              </a:xfrm>
            </p:grpSpPr>
            <p:sp>
              <p:nvSpPr>
                <p:cNvPr id="1244" name="Google Shape;1244;p14"/>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4"/>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4"/>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4" name="Google Shape;1264;p14"/>
            <p:cNvGrpSpPr/>
            <p:nvPr/>
          </p:nvGrpSpPr>
          <p:grpSpPr>
            <a:xfrm>
              <a:off x="435136" y="565107"/>
              <a:ext cx="1639324" cy="614076"/>
              <a:chOff x="6139625" y="939075"/>
              <a:chExt cx="1818642" cy="681247"/>
            </a:xfrm>
          </p:grpSpPr>
          <p:sp>
            <p:nvSpPr>
              <p:cNvPr id="1265" name="Google Shape;1265;p1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14"/>
            <p:cNvGrpSpPr/>
            <p:nvPr/>
          </p:nvGrpSpPr>
          <p:grpSpPr>
            <a:xfrm>
              <a:off x="6638967" y="177378"/>
              <a:ext cx="2275667" cy="852445"/>
              <a:chOff x="6139625" y="939075"/>
              <a:chExt cx="1818642" cy="681247"/>
            </a:xfrm>
          </p:grpSpPr>
          <p:sp>
            <p:nvSpPr>
              <p:cNvPr id="1270" name="Google Shape;1270;p1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14"/>
            <p:cNvGrpSpPr/>
            <p:nvPr/>
          </p:nvGrpSpPr>
          <p:grpSpPr>
            <a:xfrm>
              <a:off x="1384504" y="555308"/>
              <a:ext cx="1145826" cy="474522"/>
              <a:chOff x="5525375" y="1545600"/>
              <a:chExt cx="289650" cy="119950"/>
            </a:xfrm>
          </p:grpSpPr>
          <p:sp>
            <p:nvSpPr>
              <p:cNvPr id="1275" name="Google Shape;1275;p14"/>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7" name="Google Shape;1277;p14"/>
          <p:cNvGrpSpPr/>
          <p:nvPr/>
        </p:nvGrpSpPr>
        <p:grpSpPr>
          <a:xfrm>
            <a:off x="436996" y="248143"/>
            <a:ext cx="8480205" cy="4595654"/>
            <a:chOff x="436996" y="248143"/>
            <a:chExt cx="8480205" cy="4595654"/>
          </a:xfrm>
        </p:grpSpPr>
        <p:grpSp>
          <p:nvGrpSpPr>
            <p:cNvPr id="1278" name="Google Shape;1278;p14"/>
            <p:cNvGrpSpPr/>
            <p:nvPr/>
          </p:nvGrpSpPr>
          <p:grpSpPr>
            <a:xfrm>
              <a:off x="436996" y="3965162"/>
              <a:ext cx="1476932" cy="878635"/>
              <a:chOff x="6197575" y="1890475"/>
              <a:chExt cx="2439195" cy="1554281"/>
            </a:xfrm>
          </p:grpSpPr>
          <p:sp>
            <p:nvSpPr>
              <p:cNvPr id="1279" name="Google Shape;1279;p14"/>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4"/>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14"/>
            <p:cNvGrpSpPr/>
            <p:nvPr/>
          </p:nvGrpSpPr>
          <p:grpSpPr>
            <a:xfrm>
              <a:off x="8138037" y="248143"/>
              <a:ext cx="779164" cy="931034"/>
              <a:chOff x="3840250" y="590138"/>
              <a:chExt cx="1090350" cy="1302875"/>
            </a:xfrm>
          </p:grpSpPr>
          <p:sp>
            <p:nvSpPr>
              <p:cNvPr id="1288" name="Google Shape;1288;p14"/>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4"/>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4"/>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4"/>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4"/>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4"/>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4"/>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4"/>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4"/>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4"/>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4"/>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4"/>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14"/>
            <p:cNvGrpSpPr/>
            <p:nvPr/>
          </p:nvGrpSpPr>
          <p:grpSpPr>
            <a:xfrm>
              <a:off x="7625210" y="4002369"/>
              <a:ext cx="1241622" cy="804213"/>
              <a:chOff x="739075" y="2367100"/>
              <a:chExt cx="1367275" cy="885600"/>
            </a:xfrm>
          </p:grpSpPr>
          <p:sp>
            <p:nvSpPr>
              <p:cNvPr id="1304" name="Google Shape;1304;p14"/>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4"/>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14"/>
            <p:cNvGrpSpPr/>
            <p:nvPr/>
          </p:nvGrpSpPr>
          <p:grpSpPr>
            <a:xfrm>
              <a:off x="602075" y="1421425"/>
              <a:ext cx="834036" cy="1205872"/>
              <a:chOff x="602075" y="1421425"/>
              <a:chExt cx="834036" cy="1205872"/>
            </a:xfrm>
          </p:grpSpPr>
          <p:sp>
            <p:nvSpPr>
              <p:cNvPr id="1313" name="Google Shape;1313;p14"/>
              <p:cNvSpPr/>
              <p:nvPr/>
            </p:nvSpPr>
            <p:spPr>
              <a:xfrm>
                <a:off x="835909" y="2523973"/>
                <a:ext cx="232407" cy="103324"/>
              </a:xfrm>
              <a:custGeom>
                <a:rect b="b" l="l" r="r" t="t"/>
                <a:pathLst>
                  <a:path extrusionOk="0" h="3642" w="8192">
                    <a:moveTo>
                      <a:pt x="0" y="0"/>
                    </a:moveTo>
                    <a:cubicBezTo>
                      <a:pt x="465" y="214"/>
                      <a:pt x="2120" y="1500"/>
                      <a:pt x="2572" y="2227"/>
                    </a:cubicBezTo>
                    <a:cubicBezTo>
                      <a:pt x="2786" y="2596"/>
                      <a:pt x="2989" y="2858"/>
                      <a:pt x="3239" y="3012"/>
                    </a:cubicBezTo>
                    <a:cubicBezTo>
                      <a:pt x="3167" y="3096"/>
                      <a:pt x="3084" y="3155"/>
                      <a:pt x="2977" y="3191"/>
                    </a:cubicBezTo>
                    <a:cubicBezTo>
                      <a:pt x="3104" y="3480"/>
                      <a:pt x="3389" y="3641"/>
                      <a:pt x="3731" y="3641"/>
                    </a:cubicBezTo>
                    <a:cubicBezTo>
                      <a:pt x="3869" y="3641"/>
                      <a:pt x="4017" y="3615"/>
                      <a:pt x="4167" y="3560"/>
                    </a:cubicBezTo>
                    <a:cubicBezTo>
                      <a:pt x="4096" y="3441"/>
                      <a:pt x="4036" y="3310"/>
                      <a:pt x="3989" y="3179"/>
                    </a:cubicBezTo>
                    <a:cubicBezTo>
                      <a:pt x="4298" y="3143"/>
                      <a:pt x="4596" y="3084"/>
                      <a:pt x="4882" y="2989"/>
                    </a:cubicBezTo>
                    <a:cubicBezTo>
                      <a:pt x="5080" y="2936"/>
                      <a:pt x="5367" y="2915"/>
                      <a:pt x="5691" y="2915"/>
                    </a:cubicBezTo>
                    <a:cubicBezTo>
                      <a:pt x="6748" y="2915"/>
                      <a:pt x="8192" y="3132"/>
                      <a:pt x="8192" y="3132"/>
                    </a:cubicBezTo>
                    <a:cubicBezTo>
                      <a:pt x="7389" y="2619"/>
                      <a:pt x="6159" y="2221"/>
                      <a:pt x="5361" y="2221"/>
                    </a:cubicBezTo>
                    <a:cubicBezTo>
                      <a:pt x="5306" y="2221"/>
                      <a:pt x="5254" y="2223"/>
                      <a:pt x="5203" y="2227"/>
                    </a:cubicBezTo>
                    <a:cubicBezTo>
                      <a:pt x="4975" y="2245"/>
                      <a:pt x="4769" y="2267"/>
                      <a:pt x="4568" y="2267"/>
                    </a:cubicBezTo>
                    <a:cubicBezTo>
                      <a:pt x="4382" y="2267"/>
                      <a:pt x="4202" y="2248"/>
                      <a:pt x="4013" y="2191"/>
                    </a:cubicBezTo>
                    <a:cubicBezTo>
                      <a:pt x="4156" y="1667"/>
                      <a:pt x="4346" y="1072"/>
                      <a:pt x="3941" y="881"/>
                    </a:cubicBezTo>
                    <a:cubicBezTo>
                      <a:pt x="3908" y="866"/>
                      <a:pt x="3875" y="858"/>
                      <a:pt x="3842" y="858"/>
                    </a:cubicBezTo>
                    <a:cubicBezTo>
                      <a:pt x="3669" y="858"/>
                      <a:pt x="3506" y="1063"/>
                      <a:pt x="3536" y="1453"/>
                    </a:cubicBezTo>
                    <a:cubicBezTo>
                      <a:pt x="3548" y="1631"/>
                      <a:pt x="3572" y="1810"/>
                      <a:pt x="3572" y="1989"/>
                    </a:cubicBezTo>
                    <a:cubicBezTo>
                      <a:pt x="3346" y="1846"/>
                      <a:pt x="3132" y="1679"/>
                      <a:pt x="2941" y="1488"/>
                    </a:cubicBezTo>
                    <a:cubicBezTo>
                      <a:pt x="1977" y="572"/>
                      <a:pt x="1"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4"/>
              <p:cNvSpPr/>
              <p:nvPr/>
            </p:nvSpPr>
            <p:spPr>
              <a:xfrm>
                <a:off x="602075" y="1421425"/>
                <a:ext cx="216094" cy="210874"/>
              </a:xfrm>
              <a:custGeom>
                <a:rect b="b" l="l" r="r" t="t"/>
                <a:pathLst>
                  <a:path extrusionOk="0" h="7433" w="7617">
                    <a:moveTo>
                      <a:pt x="7528" y="0"/>
                    </a:moveTo>
                    <a:cubicBezTo>
                      <a:pt x="7528" y="0"/>
                      <a:pt x="7528" y="0"/>
                      <a:pt x="7528" y="0"/>
                    </a:cubicBezTo>
                    <a:cubicBezTo>
                      <a:pt x="7421" y="12"/>
                      <a:pt x="5540" y="1369"/>
                      <a:pt x="4992" y="1870"/>
                    </a:cubicBezTo>
                    <a:cubicBezTo>
                      <a:pt x="4516" y="2310"/>
                      <a:pt x="3325" y="3667"/>
                      <a:pt x="3039" y="4001"/>
                    </a:cubicBezTo>
                    <a:cubicBezTo>
                      <a:pt x="2956" y="4016"/>
                      <a:pt x="2871" y="4025"/>
                      <a:pt x="2784" y="4025"/>
                    </a:cubicBezTo>
                    <a:cubicBezTo>
                      <a:pt x="2672" y="4025"/>
                      <a:pt x="2558" y="4010"/>
                      <a:pt x="2444" y="3977"/>
                    </a:cubicBezTo>
                    <a:cubicBezTo>
                      <a:pt x="2185" y="3848"/>
                      <a:pt x="2122" y="3611"/>
                      <a:pt x="1813" y="3611"/>
                    </a:cubicBezTo>
                    <a:cubicBezTo>
                      <a:pt x="1780" y="3611"/>
                      <a:pt x="1744" y="3614"/>
                      <a:pt x="1706" y="3620"/>
                    </a:cubicBezTo>
                    <a:cubicBezTo>
                      <a:pt x="1289" y="3679"/>
                      <a:pt x="1360" y="3953"/>
                      <a:pt x="956" y="3989"/>
                    </a:cubicBezTo>
                    <a:cubicBezTo>
                      <a:pt x="658" y="4013"/>
                      <a:pt x="741" y="4084"/>
                      <a:pt x="956" y="4203"/>
                    </a:cubicBezTo>
                    <a:cubicBezTo>
                      <a:pt x="1115" y="4252"/>
                      <a:pt x="1279" y="4276"/>
                      <a:pt x="1442" y="4276"/>
                    </a:cubicBezTo>
                    <a:cubicBezTo>
                      <a:pt x="1559" y="4276"/>
                      <a:pt x="1675" y="4264"/>
                      <a:pt x="1789" y="4239"/>
                    </a:cubicBezTo>
                    <a:cubicBezTo>
                      <a:pt x="1909" y="4222"/>
                      <a:pt x="2001" y="4213"/>
                      <a:pt x="2077" y="4213"/>
                    </a:cubicBezTo>
                    <a:cubicBezTo>
                      <a:pt x="2267" y="4213"/>
                      <a:pt x="2361" y="4270"/>
                      <a:pt x="2539" y="4406"/>
                    </a:cubicBezTo>
                    <a:cubicBezTo>
                      <a:pt x="2563" y="4429"/>
                      <a:pt x="2587" y="4453"/>
                      <a:pt x="2611" y="4477"/>
                    </a:cubicBezTo>
                    <a:cubicBezTo>
                      <a:pt x="1801" y="5346"/>
                      <a:pt x="15" y="7156"/>
                      <a:pt x="3" y="7346"/>
                    </a:cubicBezTo>
                    <a:cubicBezTo>
                      <a:pt x="0" y="7408"/>
                      <a:pt x="45" y="7432"/>
                      <a:pt x="117" y="7432"/>
                    </a:cubicBezTo>
                    <a:cubicBezTo>
                      <a:pt x="327" y="7432"/>
                      <a:pt x="770" y="7232"/>
                      <a:pt x="991" y="7144"/>
                    </a:cubicBezTo>
                    <a:cubicBezTo>
                      <a:pt x="1194" y="7073"/>
                      <a:pt x="2718" y="6061"/>
                      <a:pt x="3908" y="5144"/>
                    </a:cubicBezTo>
                    <a:cubicBezTo>
                      <a:pt x="3968" y="5144"/>
                      <a:pt x="4016" y="5156"/>
                      <a:pt x="4075" y="5156"/>
                    </a:cubicBezTo>
                    <a:cubicBezTo>
                      <a:pt x="4243" y="5162"/>
                      <a:pt x="4390" y="5164"/>
                      <a:pt x="4519" y="5164"/>
                    </a:cubicBezTo>
                    <a:cubicBezTo>
                      <a:pt x="4783" y="5164"/>
                      <a:pt x="4973" y="5155"/>
                      <a:pt x="5121" y="5155"/>
                    </a:cubicBezTo>
                    <a:cubicBezTo>
                      <a:pt x="5299" y="5155"/>
                      <a:pt x="5416" y="5168"/>
                      <a:pt x="5528" y="5227"/>
                    </a:cubicBezTo>
                    <a:cubicBezTo>
                      <a:pt x="5740" y="5312"/>
                      <a:pt x="5965" y="5355"/>
                      <a:pt x="6193" y="5355"/>
                    </a:cubicBezTo>
                    <a:cubicBezTo>
                      <a:pt x="6284" y="5355"/>
                      <a:pt x="6376" y="5348"/>
                      <a:pt x="6468" y="5334"/>
                    </a:cubicBezTo>
                    <a:cubicBezTo>
                      <a:pt x="6587" y="5275"/>
                      <a:pt x="6790" y="4286"/>
                      <a:pt x="6659" y="4084"/>
                    </a:cubicBezTo>
                    <a:cubicBezTo>
                      <a:pt x="6627" y="4035"/>
                      <a:pt x="6585" y="4016"/>
                      <a:pt x="6532" y="4016"/>
                    </a:cubicBezTo>
                    <a:cubicBezTo>
                      <a:pt x="6366" y="4016"/>
                      <a:pt x="6100" y="4206"/>
                      <a:pt x="5766" y="4251"/>
                    </a:cubicBezTo>
                    <a:cubicBezTo>
                      <a:pt x="5551" y="4251"/>
                      <a:pt x="5337" y="4203"/>
                      <a:pt x="5147" y="4120"/>
                    </a:cubicBezTo>
                    <a:cubicBezTo>
                      <a:pt x="5194" y="4072"/>
                      <a:pt x="5230" y="4025"/>
                      <a:pt x="5266" y="3989"/>
                    </a:cubicBezTo>
                    <a:cubicBezTo>
                      <a:pt x="6002" y="3145"/>
                      <a:pt x="7617" y="0"/>
                      <a:pt x="75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
              <p:cNvSpPr/>
              <p:nvPr/>
            </p:nvSpPr>
            <p:spPr>
              <a:xfrm>
                <a:off x="1031810" y="2060847"/>
                <a:ext cx="404301" cy="130786"/>
              </a:xfrm>
              <a:custGeom>
                <a:rect b="b" l="l" r="r" t="t"/>
                <a:pathLst>
                  <a:path extrusionOk="0" h="4610" w="14251">
                    <a:moveTo>
                      <a:pt x="13921" y="0"/>
                    </a:moveTo>
                    <a:cubicBezTo>
                      <a:pt x="13917" y="0"/>
                      <a:pt x="13912" y="0"/>
                      <a:pt x="13907" y="1"/>
                    </a:cubicBezTo>
                    <a:cubicBezTo>
                      <a:pt x="13526" y="25"/>
                      <a:pt x="10931" y="429"/>
                      <a:pt x="9657" y="751"/>
                    </a:cubicBezTo>
                    <a:cubicBezTo>
                      <a:pt x="8395" y="1060"/>
                      <a:pt x="7061" y="2811"/>
                      <a:pt x="6764" y="2882"/>
                    </a:cubicBezTo>
                    <a:cubicBezTo>
                      <a:pt x="6714" y="2893"/>
                      <a:pt x="6635" y="2898"/>
                      <a:pt x="6531" y="2898"/>
                    </a:cubicBezTo>
                    <a:cubicBezTo>
                      <a:pt x="5987" y="2898"/>
                      <a:pt x="4774" y="2760"/>
                      <a:pt x="3704" y="2680"/>
                    </a:cubicBezTo>
                    <a:cubicBezTo>
                      <a:pt x="3657" y="2676"/>
                      <a:pt x="3609" y="2674"/>
                      <a:pt x="3560" y="2674"/>
                    </a:cubicBezTo>
                    <a:cubicBezTo>
                      <a:pt x="2266" y="2674"/>
                      <a:pt x="1" y="3977"/>
                      <a:pt x="1" y="3977"/>
                    </a:cubicBezTo>
                    <a:cubicBezTo>
                      <a:pt x="1" y="4108"/>
                      <a:pt x="148" y="4158"/>
                      <a:pt x="382" y="4158"/>
                    </a:cubicBezTo>
                    <a:cubicBezTo>
                      <a:pt x="1109" y="4158"/>
                      <a:pt x="2675" y="3680"/>
                      <a:pt x="3323" y="3644"/>
                    </a:cubicBezTo>
                    <a:cubicBezTo>
                      <a:pt x="3390" y="3640"/>
                      <a:pt x="3460" y="3639"/>
                      <a:pt x="3533" y="3639"/>
                    </a:cubicBezTo>
                    <a:cubicBezTo>
                      <a:pt x="4394" y="3639"/>
                      <a:pt x="5559" y="3888"/>
                      <a:pt x="5823" y="4096"/>
                    </a:cubicBezTo>
                    <a:cubicBezTo>
                      <a:pt x="6086" y="4326"/>
                      <a:pt x="6592" y="4610"/>
                      <a:pt x="7033" y="4610"/>
                    </a:cubicBezTo>
                    <a:cubicBezTo>
                      <a:pt x="7051" y="4610"/>
                      <a:pt x="7068" y="4609"/>
                      <a:pt x="7085" y="4608"/>
                    </a:cubicBezTo>
                    <a:cubicBezTo>
                      <a:pt x="7549" y="4585"/>
                      <a:pt x="8847" y="3668"/>
                      <a:pt x="8966" y="3489"/>
                    </a:cubicBezTo>
                    <a:cubicBezTo>
                      <a:pt x="9097" y="3311"/>
                      <a:pt x="8442" y="3239"/>
                      <a:pt x="8442" y="3239"/>
                    </a:cubicBezTo>
                    <a:lnTo>
                      <a:pt x="9050" y="2477"/>
                    </a:lnTo>
                    <a:cubicBezTo>
                      <a:pt x="9657" y="1715"/>
                      <a:pt x="11002" y="1358"/>
                      <a:pt x="11895" y="1132"/>
                    </a:cubicBezTo>
                    <a:cubicBezTo>
                      <a:pt x="12777" y="897"/>
                      <a:pt x="14250" y="0"/>
                      <a:pt x="139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
              <p:cNvSpPr/>
              <p:nvPr/>
            </p:nvSpPr>
            <p:spPr>
              <a:xfrm>
                <a:off x="738625" y="1856492"/>
                <a:ext cx="301658" cy="83238"/>
              </a:xfrm>
              <a:custGeom>
                <a:rect b="b" l="l" r="r" t="t"/>
                <a:pathLst>
                  <a:path extrusionOk="0" h="2934" w="10633">
                    <a:moveTo>
                      <a:pt x="10633" y="0"/>
                    </a:moveTo>
                    <a:cubicBezTo>
                      <a:pt x="10132" y="393"/>
                      <a:pt x="7442" y="965"/>
                      <a:pt x="6001" y="1358"/>
                    </a:cubicBezTo>
                    <a:lnTo>
                      <a:pt x="5810" y="1417"/>
                    </a:lnTo>
                    <a:cubicBezTo>
                      <a:pt x="5681" y="1353"/>
                      <a:pt x="5502" y="1260"/>
                      <a:pt x="5340" y="1260"/>
                    </a:cubicBezTo>
                    <a:cubicBezTo>
                      <a:pt x="5292" y="1260"/>
                      <a:pt x="5246" y="1268"/>
                      <a:pt x="5203" y="1286"/>
                    </a:cubicBezTo>
                    <a:cubicBezTo>
                      <a:pt x="5096" y="1334"/>
                      <a:pt x="5084" y="1501"/>
                      <a:pt x="5096" y="1632"/>
                    </a:cubicBezTo>
                    <a:cubicBezTo>
                      <a:pt x="4096" y="1953"/>
                      <a:pt x="3251" y="2251"/>
                      <a:pt x="2274" y="2548"/>
                    </a:cubicBezTo>
                    <a:cubicBezTo>
                      <a:pt x="1738" y="2705"/>
                      <a:pt x="1293" y="2750"/>
                      <a:pt x="957" y="2750"/>
                    </a:cubicBezTo>
                    <a:cubicBezTo>
                      <a:pt x="503" y="2750"/>
                      <a:pt x="250" y="2667"/>
                      <a:pt x="250" y="2667"/>
                    </a:cubicBezTo>
                    <a:lnTo>
                      <a:pt x="250" y="2667"/>
                    </a:lnTo>
                    <a:cubicBezTo>
                      <a:pt x="250" y="2667"/>
                      <a:pt x="0" y="2763"/>
                      <a:pt x="1298" y="2917"/>
                    </a:cubicBezTo>
                    <a:cubicBezTo>
                      <a:pt x="1396" y="2928"/>
                      <a:pt x="1498" y="2933"/>
                      <a:pt x="1605" y="2933"/>
                    </a:cubicBezTo>
                    <a:cubicBezTo>
                      <a:pt x="2907" y="2933"/>
                      <a:pt x="4814" y="2189"/>
                      <a:pt x="5144" y="2167"/>
                    </a:cubicBezTo>
                    <a:cubicBezTo>
                      <a:pt x="5156" y="2167"/>
                      <a:pt x="5168" y="2166"/>
                      <a:pt x="5180" y="2166"/>
                    </a:cubicBezTo>
                    <a:cubicBezTo>
                      <a:pt x="5503" y="2166"/>
                      <a:pt x="5694" y="2467"/>
                      <a:pt x="6096" y="2525"/>
                    </a:cubicBezTo>
                    <a:cubicBezTo>
                      <a:pt x="6130" y="2528"/>
                      <a:pt x="6163" y="2530"/>
                      <a:pt x="6196" y="2530"/>
                    </a:cubicBezTo>
                    <a:cubicBezTo>
                      <a:pt x="6582" y="2530"/>
                      <a:pt x="6902" y="2288"/>
                      <a:pt x="6858" y="2167"/>
                    </a:cubicBezTo>
                    <a:cubicBezTo>
                      <a:pt x="6811" y="2036"/>
                      <a:pt x="6703" y="1429"/>
                      <a:pt x="8406" y="1132"/>
                    </a:cubicBezTo>
                    <a:cubicBezTo>
                      <a:pt x="10097" y="834"/>
                      <a:pt x="10632" y="1"/>
                      <a:pt x="10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7" name="Google Shape;1317;p14"/>
          <p:cNvSpPr txBox="1"/>
          <p:nvPr>
            <p:ph type="title"/>
          </p:nvPr>
        </p:nvSpPr>
        <p:spPr>
          <a:xfrm>
            <a:off x="2006925" y="2833950"/>
            <a:ext cx="6131100" cy="55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18" name="Google Shape;1318;p14"/>
          <p:cNvSpPr txBox="1"/>
          <p:nvPr>
            <p:ph idx="1" type="subTitle"/>
          </p:nvPr>
        </p:nvSpPr>
        <p:spPr>
          <a:xfrm>
            <a:off x="2006925" y="1294350"/>
            <a:ext cx="6131100" cy="1539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319" name="Shape 1319"/>
        <p:cNvGrpSpPr/>
        <p:nvPr/>
      </p:nvGrpSpPr>
      <p:grpSpPr>
        <a:xfrm>
          <a:off x="0" y="0"/>
          <a:ext cx="0" cy="0"/>
          <a:chOff x="0" y="0"/>
          <a:chExt cx="0" cy="0"/>
        </a:xfrm>
      </p:grpSpPr>
      <p:grpSp>
        <p:nvGrpSpPr>
          <p:cNvPr id="1320" name="Google Shape;1320;p15"/>
          <p:cNvGrpSpPr/>
          <p:nvPr/>
        </p:nvGrpSpPr>
        <p:grpSpPr>
          <a:xfrm>
            <a:off x="92" y="-118985"/>
            <a:ext cx="9143914" cy="5524295"/>
            <a:chOff x="92" y="-118985"/>
            <a:chExt cx="9143914" cy="5524295"/>
          </a:xfrm>
        </p:grpSpPr>
        <p:grpSp>
          <p:nvGrpSpPr>
            <p:cNvPr id="1321" name="Google Shape;1321;p15"/>
            <p:cNvGrpSpPr/>
            <p:nvPr/>
          </p:nvGrpSpPr>
          <p:grpSpPr>
            <a:xfrm flipH="1">
              <a:off x="5408251" y="3965566"/>
              <a:ext cx="3735756" cy="1175806"/>
              <a:chOff x="6399850" y="1440950"/>
              <a:chExt cx="1637125" cy="515275"/>
            </a:xfrm>
          </p:grpSpPr>
          <p:sp>
            <p:nvSpPr>
              <p:cNvPr id="1322" name="Google Shape;1322;p15"/>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5"/>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5"/>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5"/>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5"/>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5"/>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5"/>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15"/>
            <p:cNvGrpSpPr/>
            <p:nvPr/>
          </p:nvGrpSpPr>
          <p:grpSpPr>
            <a:xfrm>
              <a:off x="7257616" y="4479889"/>
              <a:ext cx="1774449" cy="664693"/>
              <a:chOff x="6139625" y="939075"/>
              <a:chExt cx="1818642" cy="681247"/>
            </a:xfrm>
          </p:grpSpPr>
          <p:sp>
            <p:nvSpPr>
              <p:cNvPr id="1330" name="Google Shape;1330;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15"/>
            <p:cNvGrpSpPr/>
            <p:nvPr/>
          </p:nvGrpSpPr>
          <p:grpSpPr>
            <a:xfrm>
              <a:off x="6039314" y="4795710"/>
              <a:ext cx="879493" cy="364228"/>
              <a:chOff x="5525375" y="1545600"/>
              <a:chExt cx="289650" cy="119950"/>
            </a:xfrm>
          </p:grpSpPr>
          <p:sp>
            <p:nvSpPr>
              <p:cNvPr id="1335" name="Google Shape;1335;p15"/>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5"/>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15"/>
            <p:cNvGrpSpPr/>
            <p:nvPr/>
          </p:nvGrpSpPr>
          <p:grpSpPr>
            <a:xfrm>
              <a:off x="92" y="4290965"/>
              <a:ext cx="2275667" cy="852445"/>
              <a:chOff x="6139625" y="939075"/>
              <a:chExt cx="1818642" cy="681247"/>
            </a:xfrm>
          </p:grpSpPr>
          <p:sp>
            <p:nvSpPr>
              <p:cNvPr id="1338" name="Google Shape;1338;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15"/>
            <p:cNvGrpSpPr/>
            <p:nvPr/>
          </p:nvGrpSpPr>
          <p:grpSpPr>
            <a:xfrm>
              <a:off x="1336717" y="4552865"/>
              <a:ext cx="2275667" cy="852445"/>
              <a:chOff x="6139625" y="939075"/>
              <a:chExt cx="1818642" cy="681247"/>
            </a:xfrm>
          </p:grpSpPr>
          <p:sp>
            <p:nvSpPr>
              <p:cNvPr id="1343" name="Google Shape;1343;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15"/>
            <p:cNvGrpSpPr/>
            <p:nvPr/>
          </p:nvGrpSpPr>
          <p:grpSpPr>
            <a:xfrm>
              <a:off x="4964642" y="-118985"/>
              <a:ext cx="2275667" cy="852445"/>
              <a:chOff x="6139625" y="939075"/>
              <a:chExt cx="1818642" cy="681247"/>
            </a:xfrm>
          </p:grpSpPr>
          <p:sp>
            <p:nvSpPr>
              <p:cNvPr id="1348" name="Google Shape;1348;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15"/>
            <p:cNvGrpSpPr/>
            <p:nvPr/>
          </p:nvGrpSpPr>
          <p:grpSpPr>
            <a:xfrm>
              <a:off x="6047367" y="54815"/>
              <a:ext cx="2275667" cy="852445"/>
              <a:chOff x="6139625" y="939075"/>
              <a:chExt cx="1818642" cy="681247"/>
            </a:xfrm>
          </p:grpSpPr>
          <p:sp>
            <p:nvSpPr>
              <p:cNvPr id="1353" name="Google Shape;1353;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7" name="Google Shape;1357;p15"/>
          <p:cNvGrpSpPr/>
          <p:nvPr/>
        </p:nvGrpSpPr>
        <p:grpSpPr>
          <a:xfrm>
            <a:off x="7605018" y="3755787"/>
            <a:ext cx="1163229" cy="1175862"/>
            <a:chOff x="1340725" y="2300600"/>
            <a:chExt cx="1261500" cy="1275200"/>
          </a:xfrm>
        </p:grpSpPr>
        <p:sp>
          <p:nvSpPr>
            <p:cNvPr id="1358" name="Google Shape;1358;p15"/>
            <p:cNvSpPr/>
            <p:nvPr/>
          </p:nvSpPr>
          <p:spPr>
            <a:xfrm>
              <a:off x="1569025" y="2538425"/>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5"/>
            <p:cNvSpPr/>
            <p:nvPr/>
          </p:nvSpPr>
          <p:spPr>
            <a:xfrm>
              <a:off x="1650000" y="2619400"/>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5"/>
            <p:cNvSpPr/>
            <p:nvPr/>
          </p:nvSpPr>
          <p:spPr>
            <a:xfrm>
              <a:off x="2011950" y="2300600"/>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5"/>
            <p:cNvSpPr/>
            <p:nvPr/>
          </p:nvSpPr>
          <p:spPr>
            <a:xfrm>
              <a:off x="2410800" y="3060525"/>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5"/>
            <p:cNvSpPr/>
            <p:nvPr/>
          </p:nvSpPr>
          <p:spPr>
            <a:xfrm>
              <a:off x="1554150" y="2462525"/>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5"/>
            <p:cNvSpPr/>
            <p:nvPr/>
          </p:nvSpPr>
          <p:spPr>
            <a:xfrm>
              <a:off x="2379850" y="2625950"/>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5"/>
            <p:cNvSpPr/>
            <p:nvPr/>
          </p:nvSpPr>
          <p:spPr>
            <a:xfrm>
              <a:off x="2071775" y="3393600"/>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5"/>
            <p:cNvSpPr/>
            <p:nvPr/>
          </p:nvSpPr>
          <p:spPr>
            <a:xfrm>
              <a:off x="1340725" y="2925675"/>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5"/>
            <p:cNvSpPr/>
            <p:nvPr/>
          </p:nvSpPr>
          <p:spPr>
            <a:xfrm>
              <a:off x="1619925" y="3329900"/>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7" name="Google Shape;1367;p15"/>
          <p:cNvSpPr txBox="1"/>
          <p:nvPr>
            <p:ph type="title"/>
          </p:nvPr>
        </p:nvSpPr>
        <p:spPr>
          <a:xfrm>
            <a:off x="1170425" y="2365400"/>
            <a:ext cx="4613700" cy="1053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8" name="Google Shape;1368;p15"/>
          <p:cNvSpPr txBox="1"/>
          <p:nvPr>
            <p:ph hasCustomPrompt="1" idx="2" type="title"/>
          </p:nvPr>
        </p:nvSpPr>
        <p:spPr>
          <a:xfrm>
            <a:off x="1170425" y="1563850"/>
            <a:ext cx="16521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70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69" name="Google Shape;1369;p15"/>
          <p:cNvSpPr txBox="1"/>
          <p:nvPr>
            <p:ph idx="1" type="subTitle"/>
          </p:nvPr>
        </p:nvSpPr>
        <p:spPr>
          <a:xfrm>
            <a:off x="1170425" y="3483425"/>
            <a:ext cx="42312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370" name="Shape 1370"/>
        <p:cNvGrpSpPr/>
        <p:nvPr/>
      </p:nvGrpSpPr>
      <p:grpSpPr>
        <a:xfrm>
          <a:off x="0" y="0"/>
          <a:ext cx="0" cy="0"/>
          <a:chOff x="0" y="0"/>
          <a:chExt cx="0" cy="0"/>
        </a:xfrm>
      </p:grpSpPr>
      <p:sp>
        <p:nvSpPr>
          <p:cNvPr id="1371" name="Google Shape;137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372" name="Google Shape;1372;p16"/>
          <p:cNvGrpSpPr/>
          <p:nvPr/>
        </p:nvGrpSpPr>
        <p:grpSpPr>
          <a:xfrm flipH="1">
            <a:off x="7857175" y="-1597131"/>
            <a:ext cx="3247893" cy="4545478"/>
            <a:chOff x="1084375" y="253631"/>
            <a:chExt cx="3247893" cy="4545478"/>
          </a:xfrm>
        </p:grpSpPr>
        <p:sp>
          <p:nvSpPr>
            <p:cNvPr id="1373" name="Google Shape;1373;p16"/>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6"/>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6"/>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6"/>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6"/>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6"/>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6"/>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6"/>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6"/>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6"/>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6"/>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6"/>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6"/>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6"/>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6"/>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6"/>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6"/>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6"/>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6"/>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6"/>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6"/>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6"/>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6"/>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6"/>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6"/>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6"/>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6"/>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6"/>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6"/>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6"/>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6"/>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6"/>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6"/>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16"/>
          <p:cNvGrpSpPr/>
          <p:nvPr/>
        </p:nvGrpSpPr>
        <p:grpSpPr>
          <a:xfrm flipH="1">
            <a:off x="5408251" y="3965566"/>
            <a:ext cx="3735756" cy="1175806"/>
            <a:chOff x="6399850" y="1440950"/>
            <a:chExt cx="1637125" cy="515275"/>
          </a:xfrm>
        </p:grpSpPr>
        <p:sp>
          <p:nvSpPr>
            <p:cNvPr id="1407" name="Google Shape;1407;p16"/>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6"/>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6"/>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6"/>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6"/>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6"/>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6"/>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16"/>
          <p:cNvGrpSpPr/>
          <p:nvPr/>
        </p:nvGrpSpPr>
        <p:grpSpPr>
          <a:xfrm>
            <a:off x="7257616" y="4479889"/>
            <a:ext cx="1774449" cy="664693"/>
            <a:chOff x="6139625" y="939075"/>
            <a:chExt cx="1818642" cy="681247"/>
          </a:xfrm>
        </p:grpSpPr>
        <p:sp>
          <p:nvSpPr>
            <p:cNvPr id="1415" name="Google Shape;1415;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16"/>
          <p:cNvGrpSpPr/>
          <p:nvPr/>
        </p:nvGrpSpPr>
        <p:grpSpPr>
          <a:xfrm>
            <a:off x="6039314" y="4795710"/>
            <a:ext cx="879493" cy="364228"/>
            <a:chOff x="5525375" y="1545600"/>
            <a:chExt cx="289650" cy="119950"/>
          </a:xfrm>
        </p:grpSpPr>
        <p:sp>
          <p:nvSpPr>
            <p:cNvPr id="1420" name="Google Shape;1420;p16"/>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6"/>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16"/>
          <p:cNvGrpSpPr/>
          <p:nvPr/>
        </p:nvGrpSpPr>
        <p:grpSpPr>
          <a:xfrm>
            <a:off x="92" y="4290965"/>
            <a:ext cx="2275667" cy="852445"/>
            <a:chOff x="6139625" y="939075"/>
            <a:chExt cx="1818642" cy="681247"/>
          </a:xfrm>
        </p:grpSpPr>
        <p:sp>
          <p:nvSpPr>
            <p:cNvPr id="1423" name="Google Shape;1423;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16"/>
          <p:cNvGrpSpPr/>
          <p:nvPr/>
        </p:nvGrpSpPr>
        <p:grpSpPr>
          <a:xfrm>
            <a:off x="1336717" y="4552865"/>
            <a:ext cx="2275667" cy="852445"/>
            <a:chOff x="6139625" y="939075"/>
            <a:chExt cx="1818642" cy="681247"/>
          </a:xfrm>
        </p:grpSpPr>
        <p:sp>
          <p:nvSpPr>
            <p:cNvPr id="1428" name="Google Shape;1428;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16"/>
          <p:cNvGrpSpPr/>
          <p:nvPr/>
        </p:nvGrpSpPr>
        <p:grpSpPr>
          <a:xfrm flipH="1" rot="10800000">
            <a:off x="-1174733" y="-238835"/>
            <a:ext cx="2275667" cy="852445"/>
            <a:chOff x="6139625" y="939075"/>
            <a:chExt cx="1818642" cy="681247"/>
          </a:xfrm>
        </p:grpSpPr>
        <p:sp>
          <p:nvSpPr>
            <p:cNvPr id="1433" name="Google Shape;1433;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16"/>
          <p:cNvGrpSpPr/>
          <p:nvPr/>
        </p:nvGrpSpPr>
        <p:grpSpPr>
          <a:xfrm flipH="1" rot="10800000">
            <a:off x="-92008" y="-412635"/>
            <a:ext cx="2275667" cy="852445"/>
            <a:chOff x="6139625" y="939075"/>
            <a:chExt cx="1818642" cy="681247"/>
          </a:xfrm>
        </p:grpSpPr>
        <p:sp>
          <p:nvSpPr>
            <p:cNvPr id="1438" name="Google Shape;1438;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16"/>
          <p:cNvGrpSpPr/>
          <p:nvPr/>
        </p:nvGrpSpPr>
        <p:grpSpPr>
          <a:xfrm>
            <a:off x="-243963" y="3804143"/>
            <a:ext cx="779164" cy="931034"/>
            <a:chOff x="3840250" y="590138"/>
            <a:chExt cx="1090350" cy="1302875"/>
          </a:xfrm>
        </p:grpSpPr>
        <p:sp>
          <p:nvSpPr>
            <p:cNvPr id="1443" name="Google Shape;1443;p16"/>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6"/>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6"/>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6"/>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6"/>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6"/>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6"/>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6"/>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6"/>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6"/>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6"/>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6"/>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6"/>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6"/>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6"/>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16"/>
          <p:cNvGrpSpPr/>
          <p:nvPr/>
        </p:nvGrpSpPr>
        <p:grpSpPr>
          <a:xfrm>
            <a:off x="8462525" y="3965575"/>
            <a:ext cx="594150" cy="753025"/>
            <a:chOff x="2329750" y="2214650"/>
            <a:chExt cx="594150" cy="753025"/>
          </a:xfrm>
        </p:grpSpPr>
        <p:sp>
          <p:nvSpPr>
            <p:cNvPr id="1459" name="Google Shape;1459;p16"/>
            <p:cNvSpPr/>
            <p:nvPr/>
          </p:nvSpPr>
          <p:spPr>
            <a:xfrm>
              <a:off x="2329750" y="2336425"/>
              <a:ext cx="594150" cy="234175"/>
            </a:xfrm>
            <a:custGeom>
              <a:rect b="b" l="l" r="r" t="t"/>
              <a:pathLst>
                <a:path extrusionOk="0" h="9367" w="23766">
                  <a:moveTo>
                    <a:pt x="0" y="1"/>
                  </a:moveTo>
                  <a:cubicBezTo>
                    <a:pt x="1" y="2"/>
                    <a:pt x="2" y="4"/>
                    <a:pt x="3" y="6"/>
                  </a:cubicBezTo>
                  <a:lnTo>
                    <a:pt x="3" y="6"/>
                  </a:lnTo>
                  <a:cubicBezTo>
                    <a:pt x="2" y="2"/>
                    <a:pt x="1" y="1"/>
                    <a:pt x="0" y="1"/>
                  </a:cubicBezTo>
                  <a:close/>
                  <a:moveTo>
                    <a:pt x="3" y="6"/>
                  </a:moveTo>
                  <a:lnTo>
                    <a:pt x="3" y="6"/>
                  </a:lnTo>
                  <a:cubicBezTo>
                    <a:pt x="67" y="138"/>
                    <a:pt x="1139" y="2713"/>
                    <a:pt x="4596" y="4418"/>
                  </a:cubicBezTo>
                  <a:cubicBezTo>
                    <a:pt x="6692" y="5466"/>
                    <a:pt x="7727" y="7252"/>
                    <a:pt x="8894" y="8156"/>
                  </a:cubicBezTo>
                  <a:cubicBezTo>
                    <a:pt x="8358" y="8811"/>
                    <a:pt x="8394" y="9228"/>
                    <a:pt x="8799" y="9311"/>
                  </a:cubicBezTo>
                  <a:cubicBezTo>
                    <a:pt x="8943" y="9344"/>
                    <a:pt x="9173" y="9366"/>
                    <a:pt x="9439" y="9366"/>
                  </a:cubicBezTo>
                  <a:cubicBezTo>
                    <a:pt x="10053" y="9366"/>
                    <a:pt x="10861" y="9246"/>
                    <a:pt x="11252" y="8847"/>
                  </a:cubicBezTo>
                  <a:cubicBezTo>
                    <a:pt x="11287" y="8823"/>
                    <a:pt x="11311" y="8799"/>
                    <a:pt x="11335" y="8764"/>
                  </a:cubicBezTo>
                  <a:cubicBezTo>
                    <a:pt x="12162" y="8683"/>
                    <a:pt x="12964" y="8440"/>
                    <a:pt x="13877" y="8440"/>
                  </a:cubicBezTo>
                  <a:cubicBezTo>
                    <a:pt x="14042" y="8440"/>
                    <a:pt x="14210" y="8448"/>
                    <a:pt x="14383" y="8466"/>
                  </a:cubicBezTo>
                  <a:cubicBezTo>
                    <a:pt x="15352" y="8568"/>
                    <a:pt x="17800" y="8893"/>
                    <a:pt x="19990" y="8893"/>
                  </a:cubicBezTo>
                  <a:cubicBezTo>
                    <a:pt x="21646" y="8893"/>
                    <a:pt x="23155" y="8707"/>
                    <a:pt x="23765" y="8097"/>
                  </a:cubicBezTo>
                  <a:lnTo>
                    <a:pt x="23765" y="8097"/>
                  </a:lnTo>
                  <a:cubicBezTo>
                    <a:pt x="23765" y="8097"/>
                    <a:pt x="22832" y="8414"/>
                    <a:pt x="20974" y="8414"/>
                  </a:cubicBezTo>
                  <a:cubicBezTo>
                    <a:pt x="19930" y="8414"/>
                    <a:pt x="18594" y="8314"/>
                    <a:pt x="16967" y="8002"/>
                  </a:cubicBezTo>
                  <a:cubicBezTo>
                    <a:pt x="15412" y="7696"/>
                    <a:pt x="14305" y="7616"/>
                    <a:pt x="13462" y="7616"/>
                  </a:cubicBezTo>
                  <a:cubicBezTo>
                    <a:pt x="12698" y="7616"/>
                    <a:pt x="12150" y="7681"/>
                    <a:pt x="11680" y="7704"/>
                  </a:cubicBezTo>
                  <a:cubicBezTo>
                    <a:pt x="11621" y="7537"/>
                    <a:pt x="11502" y="7406"/>
                    <a:pt x="11347" y="7323"/>
                  </a:cubicBezTo>
                  <a:cubicBezTo>
                    <a:pt x="11118" y="7185"/>
                    <a:pt x="10859" y="7116"/>
                    <a:pt x="10599" y="7116"/>
                  </a:cubicBezTo>
                  <a:cubicBezTo>
                    <a:pt x="10344" y="7116"/>
                    <a:pt x="10088" y="7182"/>
                    <a:pt x="9859" y="7311"/>
                  </a:cubicBezTo>
                  <a:cubicBezTo>
                    <a:pt x="8656" y="6656"/>
                    <a:pt x="8394" y="5728"/>
                    <a:pt x="6263" y="4370"/>
                  </a:cubicBezTo>
                  <a:cubicBezTo>
                    <a:pt x="3955" y="2895"/>
                    <a:pt x="1302" y="2288"/>
                    <a:pt x="3" y="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6"/>
            <p:cNvSpPr/>
            <p:nvPr/>
          </p:nvSpPr>
          <p:spPr>
            <a:xfrm>
              <a:off x="2498000" y="2747325"/>
              <a:ext cx="372675" cy="220350"/>
            </a:xfrm>
            <a:custGeom>
              <a:rect b="b" l="l" r="r" t="t"/>
              <a:pathLst>
                <a:path extrusionOk="0" h="8814" w="14907">
                  <a:moveTo>
                    <a:pt x="0" y="0"/>
                  </a:moveTo>
                  <a:lnTo>
                    <a:pt x="0" y="0"/>
                  </a:lnTo>
                  <a:cubicBezTo>
                    <a:pt x="250" y="631"/>
                    <a:pt x="3953" y="2251"/>
                    <a:pt x="5013" y="3013"/>
                  </a:cubicBezTo>
                  <a:cubicBezTo>
                    <a:pt x="5882" y="3644"/>
                    <a:pt x="6037" y="6430"/>
                    <a:pt x="6203" y="7537"/>
                  </a:cubicBezTo>
                  <a:cubicBezTo>
                    <a:pt x="5537" y="7787"/>
                    <a:pt x="5096" y="8025"/>
                    <a:pt x="5453" y="8263"/>
                  </a:cubicBezTo>
                  <a:cubicBezTo>
                    <a:pt x="5979" y="8600"/>
                    <a:pt x="6959" y="8814"/>
                    <a:pt x="7725" y="8814"/>
                  </a:cubicBezTo>
                  <a:cubicBezTo>
                    <a:pt x="7879" y="8814"/>
                    <a:pt x="8025" y="8805"/>
                    <a:pt x="8156" y="8787"/>
                  </a:cubicBezTo>
                  <a:cubicBezTo>
                    <a:pt x="8644" y="8728"/>
                    <a:pt x="10133" y="7942"/>
                    <a:pt x="10002" y="7525"/>
                  </a:cubicBezTo>
                  <a:cubicBezTo>
                    <a:pt x="9942" y="7358"/>
                    <a:pt x="9632" y="7215"/>
                    <a:pt x="9216" y="7132"/>
                  </a:cubicBezTo>
                  <a:cubicBezTo>
                    <a:pt x="9775" y="6334"/>
                    <a:pt x="10764" y="4584"/>
                    <a:pt x="11561" y="4287"/>
                  </a:cubicBezTo>
                  <a:cubicBezTo>
                    <a:pt x="12609" y="3894"/>
                    <a:pt x="14907" y="3501"/>
                    <a:pt x="14776" y="3382"/>
                  </a:cubicBezTo>
                  <a:cubicBezTo>
                    <a:pt x="14739" y="3341"/>
                    <a:pt x="14432" y="3312"/>
                    <a:pt x="13995" y="3312"/>
                  </a:cubicBezTo>
                  <a:cubicBezTo>
                    <a:pt x="13021" y="3312"/>
                    <a:pt x="11400" y="3456"/>
                    <a:pt x="10668" y="3941"/>
                  </a:cubicBezTo>
                  <a:cubicBezTo>
                    <a:pt x="9882" y="4465"/>
                    <a:pt x="8525" y="6049"/>
                    <a:pt x="7894" y="6799"/>
                  </a:cubicBezTo>
                  <a:cubicBezTo>
                    <a:pt x="7668" y="5382"/>
                    <a:pt x="7120" y="3096"/>
                    <a:pt x="6465" y="2322"/>
                  </a:cubicBezTo>
                  <a:cubicBezTo>
                    <a:pt x="5477" y="1179"/>
                    <a:pt x="1"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6"/>
            <p:cNvSpPr/>
            <p:nvPr/>
          </p:nvSpPr>
          <p:spPr>
            <a:xfrm>
              <a:off x="2493613" y="2214650"/>
              <a:ext cx="266425" cy="121775"/>
            </a:xfrm>
            <a:custGeom>
              <a:rect b="b" l="l" r="r" t="t"/>
              <a:pathLst>
                <a:path extrusionOk="0" h="4871" w="10657">
                  <a:moveTo>
                    <a:pt x="4946" y="0"/>
                  </a:moveTo>
                  <a:cubicBezTo>
                    <a:pt x="4670" y="0"/>
                    <a:pt x="4309" y="38"/>
                    <a:pt x="3835" y="120"/>
                  </a:cubicBezTo>
                  <a:cubicBezTo>
                    <a:pt x="1442" y="525"/>
                    <a:pt x="1" y="1192"/>
                    <a:pt x="811" y="1192"/>
                  </a:cubicBezTo>
                  <a:cubicBezTo>
                    <a:pt x="1346" y="1192"/>
                    <a:pt x="2739" y="799"/>
                    <a:pt x="3692" y="787"/>
                  </a:cubicBezTo>
                  <a:cubicBezTo>
                    <a:pt x="3711" y="787"/>
                    <a:pt x="3731" y="787"/>
                    <a:pt x="3749" y="787"/>
                  </a:cubicBezTo>
                  <a:cubicBezTo>
                    <a:pt x="4648" y="787"/>
                    <a:pt x="4750" y="1069"/>
                    <a:pt x="5252" y="2049"/>
                  </a:cubicBezTo>
                  <a:cubicBezTo>
                    <a:pt x="5775" y="3061"/>
                    <a:pt x="6204" y="2704"/>
                    <a:pt x="5823" y="3085"/>
                  </a:cubicBezTo>
                  <a:cubicBezTo>
                    <a:pt x="5454" y="3454"/>
                    <a:pt x="5085" y="3478"/>
                    <a:pt x="4740" y="3585"/>
                  </a:cubicBezTo>
                  <a:cubicBezTo>
                    <a:pt x="4460" y="3662"/>
                    <a:pt x="4703" y="3949"/>
                    <a:pt x="4913" y="3949"/>
                  </a:cubicBezTo>
                  <a:cubicBezTo>
                    <a:pt x="4963" y="3949"/>
                    <a:pt x="5010" y="3933"/>
                    <a:pt x="5049" y="3894"/>
                  </a:cubicBezTo>
                  <a:cubicBezTo>
                    <a:pt x="5194" y="3750"/>
                    <a:pt x="5436" y="3681"/>
                    <a:pt x="5824" y="3681"/>
                  </a:cubicBezTo>
                  <a:cubicBezTo>
                    <a:pt x="6011" y="3681"/>
                    <a:pt x="6231" y="3697"/>
                    <a:pt x="6490" y="3728"/>
                  </a:cubicBezTo>
                  <a:cubicBezTo>
                    <a:pt x="6558" y="3736"/>
                    <a:pt x="6622" y="3740"/>
                    <a:pt x="6681" y="3740"/>
                  </a:cubicBezTo>
                  <a:cubicBezTo>
                    <a:pt x="7309" y="3740"/>
                    <a:pt x="7498" y="3311"/>
                    <a:pt x="7954" y="3061"/>
                  </a:cubicBezTo>
                  <a:cubicBezTo>
                    <a:pt x="8386" y="2824"/>
                    <a:pt x="9174" y="2525"/>
                    <a:pt x="9503" y="2525"/>
                  </a:cubicBezTo>
                  <a:cubicBezTo>
                    <a:pt x="9555" y="2525"/>
                    <a:pt x="9595" y="2533"/>
                    <a:pt x="9621" y="2549"/>
                  </a:cubicBezTo>
                  <a:cubicBezTo>
                    <a:pt x="9955" y="2799"/>
                    <a:pt x="9645" y="4871"/>
                    <a:pt x="9871" y="4871"/>
                  </a:cubicBezTo>
                  <a:cubicBezTo>
                    <a:pt x="10086" y="4871"/>
                    <a:pt x="10193" y="4490"/>
                    <a:pt x="10336" y="4180"/>
                  </a:cubicBezTo>
                  <a:cubicBezTo>
                    <a:pt x="10490" y="3871"/>
                    <a:pt x="10657" y="2751"/>
                    <a:pt x="10467" y="2311"/>
                  </a:cubicBezTo>
                  <a:cubicBezTo>
                    <a:pt x="10350" y="2023"/>
                    <a:pt x="10142" y="1878"/>
                    <a:pt x="9819" y="1878"/>
                  </a:cubicBezTo>
                  <a:cubicBezTo>
                    <a:pt x="9648" y="1878"/>
                    <a:pt x="9444" y="1919"/>
                    <a:pt x="9204" y="2001"/>
                  </a:cubicBezTo>
                  <a:cubicBezTo>
                    <a:pt x="8502" y="2239"/>
                    <a:pt x="7919" y="2573"/>
                    <a:pt x="7264" y="2573"/>
                  </a:cubicBezTo>
                  <a:cubicBezTo>
                    <a:pt x="6621" y="2573"/>
                    <a:pt x="6347" y="2120"/>
                    <a:pt x="6037" y="1287"/>
                  </a:cubicBezTo>
                  <a:cubicBezTo>
                    <a:pt x="5789" y="609"/>
                    <a:pt x="6061" y="0"/>
                    <a:pt x="49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462" name="Shape 1462"/>
        <p:cNvGrpSpPr/>
        <p:nvPr/>
      </p:nvGrpSpPr>
      <p:grpSpPr>
        <a:xfrm>
          <a:off x="0" y="0"/>
          <a:ext cx="0" cy="0"/>
          <a:chOff x="0" y="0"/>
          <a:chExt cx="0" cy="0"/>
        </a:xfrm>
      </p:grpSpPr>
      <p:grpSp>
        <p:nvGrpSpPr>
          <p:cNvPr id="1463" name="Google Shape;1463;p17"/>
          <p:cNvGrpSpPr/>
          <p:nvPr/>
        </p:nvGrpSpPr>
        <p:grpSpPr>
          <a:xfrm>
            <a:off x="-45" y="2228005"/>
            <a:ext cx="9144065" cy="2924151"/>
            <a:chOff x="-45" y="2228005"/>
            <a:chExt cx="9144065" cy="2924151"/>
          </a:xfrm>
        </p:grpSpPr>
        <p:grpSp>
          <p:nvGrpSpPr>
            <p:cNvPr id="1464" name="Google Shape;1464;p17"/>
            <p:cNvGrpSpPr/>
            <p:nvPr/>
          </p:nvGrpSpPr>
          <p:grpSpPr>
            <a:xfrm>
              <a:off x="-45" y="2228005"/>
              <a:ext cx="9144065" cy="2915489"/>
              <a:chOff x="-45" y="1762005"/>
              <a:chExt cx="9144065" cy="2915489"/>
            </a:xfrm>
          </p:grpSpPr>
          <p:sp>
            <p:nvSpPr>
              <p:cNvPr id="1465" name="Google Shape;1465;p17"/>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17"/>
              <p:cNvGrpSpPr/>
              <p:nvPr/>
            </p:nvGrpSpPr>
            <p:grpSpPr>
              <a:xfrm>
                <a:off x="-45" y="2273686"/>
                <a:ext cx="9144020" cy="1930082"/>
                <a:chOff x="1062625" y="3292200"/>
                <a:chExt cx="5270025" cy="1112375"/>
              </a:xfrm>
            </p:grpSpPr>
            <p:sp>
              <p:nvSpPr>
                <p:cNvPr id="1467" name="Google Shape;1467;p17"/>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7"/>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7"/>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7"/>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7"/>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7"/>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7"/>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7"/>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7"/>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7"/>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7"/>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7"/>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7"/>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7"/>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7"/>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7"/>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7"/>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7"/>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7"/>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7"/>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7"/>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7"/>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7"/>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7"/>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7"/>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7"/>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7"/>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7"/>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7"/>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7"/>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7"/>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8" name="Google Shape;1498;p17"/>
            <p:cNvGrpSpPr/>
            <p:nvPr/>
          </p:nvGrpSpPr>
          <p:grpSpPr>
            <a:xfrm>
              <a:off x="0" y="3174687"/>
              <a:ext cx="9144017" cy="1977469"/>
              <a:chOff x="0" y="3174687"/>
              <a:chExt cx="9144017" cy="1977469"/>
            </a:xfrm>
          </p:grpSpPr>
          <p:sp>
            <p:nvSpPr>
              <p:cNvPr id="1499" name="Google Shape;1499;p17"/>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17"/>
              <p:cNvGrpSpPr/>
              <p:nvPr/>
            </p:nvGrpSpPr>
            <p:grpSpPr>
              <a:xfrm>
                <a:off x="3" y="3685994"/>
                <a:ext cx="9144014" cy="1466162"/>
                <a:chOff x="1212350" y="1446150"/>
                <a:chExt cx="5270325" cy="845050"/>
              </a:xfrm>
            </p:grpSpPr>
            <p:sp>
              <p:nvSpPr>
                <p:cNvPr id="1501" name="Google Shape;1501;p17"/>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7"/>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7"/>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7"/>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7"/>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7"/>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7"/>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7"/>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7"/>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7"/>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7"/>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7"/>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7"/>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7"/>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7"/>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7"/>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7"/>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7"/>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7"/>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7"/>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21" name="Google Shape;152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522" name="Google Shape;1522;p17"/>
          <p:cNvGrpSpPr/>
          <p:nvPr/>
        </p:nvGrpSpPr>
        <p:grpSpPr>
          <a:xfrm>
            <a:off x="82239" y="1968002"/>
            <a:ext cx="539462" cy="572710"/>
            <a:chOff x="742350" y="3532700"/>
            <a:chExt cx="1038825" cy="1102850"/>
          </a:xfrm>
        </p:grpSpPr>
        <p:sp>
          <p:nvSpPr>
            <p:cNvPr id="1523" name="Google Shape;1523;p17"/>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7"/>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7"/>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7"/>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7"/>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7"/>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7"/>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7"/>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7"/>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7"/>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7"/>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7"/>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7"/>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7"/>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7"/>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7"/>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7"/>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7"/>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7"/>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7"/>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7"/>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7"/>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7"/>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7"/>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7"/>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7"/>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7"/>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7"/>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7"/>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7"/>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7"/>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7"/>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7"/>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7"/>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7"/>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7"/>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7"/>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7"/>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7"/>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7"/>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7"/>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7"/>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7"/>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7"/>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7"/>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7"/>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7"/>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7"/>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7"/>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7"/>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7"/>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7"/>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7"/>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7"/>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7"/>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7"/>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7"/>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7"/>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7"/>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7"/>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7"/>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7"/>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7"/>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7"/>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7"/>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7"/>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7"/>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7"/>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7"/>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7"/>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7"/>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7"/>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17"/>
          <p:cNvGrpSpPr/>
          <p:nvPr/>
        </p:nvGrpSpPr>
        <p:grpSpPr>
          <a:xfrm rot="10800000">
            <a:off x="82239" y="-127673"/>
            <a:ext cx="539462" cy="572710"/>
            <a:chOff x="742350" y="3532700"/>
            <a:chExt cx="1038825" cy="1102850"/>
          </a:xfrm>
        </p:grpSpPr>
        <p:sp>
          <p:nvSpPr>
            <p:cNvPr id="1596" name="Google Shape;1596;p17"/>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7"/>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7"/>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7"/>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7"/>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7"/>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7"/>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7"/>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7"/>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7"/>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7"/>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7"/>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7"/>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7"/>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7"/>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7"/>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7"/>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7"/>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7"/>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7"/>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7"/>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7"/>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7"/>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7"/>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7"/>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7"/>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7"/>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7"/>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7"/>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7"/>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7"/>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7"/>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7"/>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7"/>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7"/>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7"/>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7"/>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7"/>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7"/>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7"/>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7"/>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7"/>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7"/>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7"/>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7"/>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7"/>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7"/>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7"/>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7"/>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7"/>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7"/>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7"/>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7"/>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7"/>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7"/>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7"/>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7"/>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7"/>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7"/>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7"/>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7"/>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7"/>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7"/>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7"/>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7"/>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7"/>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7"/>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7"/>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7"/>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7"/>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7"/>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7"/>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1668" name="Shape 1668"/>
        <p:cNvGrpSpPr/>
        <p:nvPr/>
      </p:nvGrpSpPr>
      <p:grpSpPr>
        <a:xfrm>
          <a:off x="0" y="0"/>
          <a:ext cx="0" cy="0"/>
          <a:chOff x="0" y="0"/>
          <a:chExt cx="0" cy="0"/>
        </a:xfrm>
      </p:grpSpPr>
      <p:sp>
        <p:nvSpPr>
          <p:cNvPr id="1669" name="Google Shape;166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670" name="Google Shape;1670;p18"/>
          <p:cNvGrpSpPr/>
          <p:nvPr/>
        </p:nvGrpSpPr>
        <p:grpSpPr>
          <a:xfrm>
            <a:off x="-404226" y="3375079"/>
            <a:ext cx="9921311" cy="3163305"/>
            <a:chOff x="-45" y="1762005"/>
            <a:chExt cx="9144065" cy="2915489"/>
          </a:xfrm>
        </p:grpSpPr>
        <p:sp>
          <p:nvSpPr>
            <p:cNvPr id="1671" name="Google Shape;1671;p18"/>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2" name="Google Shape;1672;p18"/>
            <p:cNvGrpSpPr/>
            <p:nvPr/>
          </p:nvGrpSpPr>
          <p:grpSpPr>
            <a:xfrm>
              <a:off x="-45" y="2273686"/>
              <a:ext cx="9144020" cy="1930082"/>
              <a:chOff x="1062625" y="3292200"/>
              <a:chExt cx="5270025" cy="1112375"/>
            </a:xfrm>
          </p:grpSpPr>
          <p:sp>
            <p:nvSpPr>
              <p:cNvPr id="1673" name="Google Shape;1673;p18"/>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8"/>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8"/>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8"/>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8"/>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8"/>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8"/>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8"/>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8"/>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8"/>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8"/>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8"/>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8"/>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8"/>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8"/>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8"/>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8"/>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8"/>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8"/>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8"/>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8"/>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8"/>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8"/>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8"/>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8"/>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8"/>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8"/>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8"/>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8"/>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8"/>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8"/>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4" name="Google Shape;1704;p18"/>
          <p:cNvGrpSpPr/>
          <p:nvPr/>
        </p:nvGrpSpPr>
        <p:grpSpPr>
          <a:xfrm flipH="1">
            <a:off x="7848309" y="4107969"/>
            <a:ext cx="2909282" cy="1089723"/>
            <a:chOff x="6139625" y="939075"/>
            <a:chExt cx="1818642" cy="681247"/>
          </a:xfrm>
        </p:grpSpPr>
        <p:sp>
          <p:nvSpPr>
            <p:cNvPr id="1705" name="Google Shape;1705;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18"/>
          <p:cNvGrpSpPr/>
          <p:nvPr/>
        </p:nvGrpSpPr>
        <p:grpSpPr>
          <a:xfrm flipH="1">
            <a:off x="6083162" y="4711151"/>
            <a:ext cx="2909282" cy="1089723"/>
            <a:chOff x="6139625" y="939075"/>
            <a:chExt cx="1818642" cy="681247"/>
          </a:xfrm>
        </p:grpSpPr>
        <p:sp>
          <p:nvSpPr>
            <p:cNvPr id="1710" name="Google Shape;1710;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18"/>
          <p:cNvGrpSpPr/>
          <p:nvPr/>
        </p:nvGrpSpPr>
        <p:grpSpPr>
          <a:xfrm flipH="1">
            <a:off x="-637263" y="4744938"/>
            <a:ext cx="2909282" cy="1089723"/>
            <a:chOff x="6139625" y="939075"/>
            <a:chExt cx="1818642" cy="681247"/>
          </a:xfrm>
        </p:grpSpPr>
        <p:sp>
          <p:nvSpPr>
            <p:cNvPr id="1715" name="Google Shape;1715;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8"/>
          <p:cNvGrpSpPr/>
          <p:nvPr/>
        </p:nvGrpSpPr>
        <p:grpSpPr>
          <a:xfrm flipH="1">
            <a:off x="-1646913" y="4258213"/>
            <a:ext cx="2909282" cy="1089723"/>
            <a:chOff x="6139625" y="939075"/>
            <a:chExt cx="1818642" cy="681247"/>
          </a:xfrm>
        </p:grpSpPr>
        <p:sp>
          <p:nvSpPr>
            <p:cNvPr id="1720" name="Google Shape;1720;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18"/>
          <p:cNvGrpSpPr/>
          <p:nvPr/>
        </p:nvGrpSpPr>
        <p:grpSpPr>
          <a:xfrm flipH="1">
            <a:off x="3012546" y="4921888"/>
            <a:ext cx="942695" cy="390401"/>
            <a:chOff x="5525375" y="1545600"/>
            <a:chExt cx="289650" cy="119950"/>
          </a:xfrm>
        </p:grpSpPr>
        <p:sp>
          <p:nvSpPr>
            <p:cNvPr id="1725" name="Google Shape;1725;p18"/>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8"/>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8"/>
          <p:cNvGrpSpPr/>
          <p:nvPr/>
        </p:nvGrpSpPr>
        <p:grpSpPr>
          <a:xfrm flipH="1">
            <a:off x="7951003" y="97236"/>
            <a:ext cx="1117531" cy="831198"/>
            <a:chOff x="3828150" y="2102526"/>
            <a:chExt cx="1036863" cy="771199"/>
          </a:xfrm>
        </p:grpSpPr>
        <p:sp>
          <p:nvSpPr>
            <p:cNvPr id="1728" name="Google Shape;1728;p18"/>
            <p:cNvSpPr/>
            <p:nvPr/>
          </p:nvSpPr>
          <p:spPr>
            <a:xfrm>
              <a:off x="3828150" y="2581475"/>
              <a:ext cx="314950" cy="292250"/>
            </a:xfrm>
            <a:custGeom>
              <a:rect b="b" l="l" r="r" t="t"/>
              <a:pathLst>
                <a:path extrusionOk="0" h="11690" w="12598">
                  <a:moveTo>
                    <a:pt x="6019" y="0"/>
                  </a:moveTo>
                  <a:cubicBezTo>
                    <a:pt x="5650" y="0"/>
                    <a:pt x="5286" y="70"/>
                    <a:pt x="4941" y="236"/>
                  </a:cubicBezTo>
                  <a:cubicBezTo>
                    <a:pt x="3322" y="1010"/>
                    <a:pt x="0" y="4581"/>
                    <a:pt x="0" y="4581"/>
                  </a:cubicBezTo>
                  <a:cubicBezTo>
                    <a:pt x="0" y="4581"/>
                    <a:pt x="3322" y="1855"/>
                    <a:pt x="4560" y="1367"/>
                  </a:cubicBezTo>
                  <a:cubicBezTo>
                    <a:pt x="4811" y="1263"/>
                    <a:pt x="5074" y="1217"/>
                    <a:pt x="5340" y="1217"/>
                  </a:cubicBezTo>
                  <a:cubicBezTo>
                    <a:pt x="5806" y="1217"/>
                    <a:pt x="6285" y="1357"/>
                    <a:pt x="6739" y="1569"/>
                  </a:cubicBezTo>
                  <a:cubicBezTo>
                    <a:pt x="6573" y="1736"/>
                    <a:pt x="6418" y="1914"/>
                    <a:pt x="6299" y="2129"/>
                  </a:cubicBezTo>
                  <a:cubicBezTo>
                    <a:pt x="5858" y="2843"/>
                    <a:pt x="6001" y="3915"/>
                    <a:pt x="6096" y="4010"/>
                  </a:cubicBezTo>
                  <a:cubicBezTo>
                    <a:pt x="6102" y="4015"/>
                    <a:pt x="6107" y="4018"/>
                    <a:pt x="6113" y="4018"/>
                  </a:cubicBezTo>
                  <a:cubicBezTo>
                    <a:pt x="6214" y="4018"/>
                    <a:pt x="6416" y="3306"/>
                    <a:pt x="6977" y="3081"/>
                  </a:cubicBezTo>
                  <a:cubicBezTo>
                    <a:pt x="7239" y="2974"/>
                    <a:pt x="7977" y="2915"/>
                    <a:pt x="8609" y="2795"/>
                  </a:cubicBezTo>
                  <a:cubicBezTo>
                    <a:pt x="9942" y="3819"/>
                    <a:pt x="11180" y="4831"/>
                    <a:pt x="11502" y="5617"/>
                  </a:cubicBezTo>
                  <a:cubicBezTo>
                    <a:pt x="11859" y="6474"/>
                    <a:pt x="11799" y="11689"/>
                    <a:pt x="11799" y="11689"/>
                  </a:cubicBezTo>
                  <a:cubicBezTo>
                    <a:pt x="12133" y="11142"/>
                    <a:pt x="12597" y="5701"/>
                    <a:pt x="12597" y="5010"/>
                  </a:cubicBezTo>
                  <a:cubicBezTo>
                    <a:pt x="12597" y="4046"/>
                    <a:pt x="11323" y="2724"/>
                    <a:pt x="10037" y="1783"/>
                  </a:cubicBezTo>
                  <a:cubicBezTo>
                    <a:pt x="10085" y="1676"/>
                    <a:pt x="10144" y="1569"/>
                    <a:pt x="10216" y="1474"/>
                  </a:cubicBezTo>
                  <a:cubicBezTo>
                    <a:pt x="10359" y="1331"/>
                    <a:pt x="10716" y="1307"/>
                    <a:pt x="10740" y="1045"/>
                  </a:cubicBezTo>
                  <a:cubicBezTo>
                    <a:pt x="10761" y="808"/>
                    <a:pt x="10255" y="277"/>
                    <a:pt x="9655" y="277"/>
                  </a:cubicBezTo>
                  <a:cubicBezTo>
                    <a:pt x="9593" y="277"/>
                    <a:pt x="9529" y="283"/>
                    <a:pt x="9466" y="295"/>
                  </a:cubicBezTo>
                  <a:cubicBezTo>
                    <a:pt x="8942" y="414"/>
                    <a:pt x="9025" y="521"/>
                    <a:pt x="8525" y="807"/>
                  </a:cubicBezTo>
                  <a:cubicBezTo>
                    <a:pt x="7760" y="375"/>
                    <a:pt x="6873" y="0"/>
                    <a:pt x="6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8"/>
            <p:cNvSpPr/>
            <p:nvPr/>
          </p:nvSpPr>
          <p:spPr>
            <a:xfrm>
              <a:off x="3993350" y="2199700"/>
              <a:ext cx="488250" cy="263725"/>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8"/>
            <p:cNvSpPr/>
            <p:nvPr/>
          </p:nvSpPr>
          <p:spPr>
            <a:xfrm>
              <a:off x="4658888" y="2102526"/>
              <a:ext cx="206125" cy="284675"/>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18"/>
          <p:cNvGrpSpPr/>
          <p:nvPr/>
        </p:nvGrpSpPr>
        <p:grpSpPr>
          <a:xfrm flipH="1">
            <a:off x="104978" y="3214225"/>
            <a:ext cx="519200" cy="831175"/>
            <a:chOff x="6505025" y="484000"/>
            <a:chExt cx="519200" cy="831175"/>
          </a:xfrm>
        </p:grpSpPr>
        <p:sp>
          <p:nvSpPr>
            <p:cNvPr id="1732" name="Google Shape;1732;p18"/>
            <p:cNvSpPr/>
            <p:nvPr/>
          </p:nvSpPr>
          <p:spPr>
            <a:xfrm>
              <a:off x="6505025" y="722350"/>
              <a:ext cx="297375" cy="139025"/>
            </a:xfrm>
            <a:custGeom>
              <a:rect b="b" l="l" r="r" t="t"/>
              <a:pathLst>
                <a:path extrusionOk="0" h="5561" w="11895">
                  <a:moveTo>
                    <a:pt x="11736" y="0"/>
                  </a:moveTo>
                  <a:cubicBezTo>
                    <a:pt x="11413" y="0"/>
                    <a:pt x="9415" y="525"/>
                    <a:pt x="8799" y="1209"/>
                  </a:cubicBezTo>
                  <a:cubicBezTo>
                    <a:pt x="8299" y="1757"/>
                    <a:pt x="7585" y="3197"/>
                    <a:pt x="7251" y="3900"/>
                  </a:cubicBezTo>
                  <a:cubicBezTo>
                    <a:pt x="6799" y="2864"/>
                    <a:pt x="5965" y="1257"/>
                    <a:pt x="5311" y="804"/>
                  </a:cubicBezTo>
                  <a:cubicBezTo>
                    <a:pt x="4645" y="327"/>
                    <a:pt x="2367" y="254"/>
                    <a:pt x="1020" y="254"/>
                  </a:cubicBezTo>
                  <a:cubicBezTo>
                    <a:pt x="417" y="254"/>
                    <a:pt x="0" y="268"/>
                    <a:pt x="0" y="268"/>
                  </a:cubicBezTo>
                  <a:cubicBezTo>
                    <a:pt x="310" y="697"/>
                    <a:pt x="3406" y="1221"/>
                    <a:pt x="4346" y="1590"/>
                  </a:cubicBezTo>
                  <a:cubicBezTo>
                    <a:pt x="5120" y="1911"/>
                    <a:pt x="5775" y="3971"/>
                    <a:pt x="6108" y="4769"/>
                  </a:cubicBezTo>
                  <a:cubicBezTo>
                    <a:pt x="5656" y="5090"/>
                    <a:pt x="5370" y="5352"/>
                    <a:pt x="5692" y="5459"/>
                  </a:cubicBezTo>
                  <a:cubicBezTo>
                    <a:pt x="5903" y="5528"/>
                    <a:pt x="6183" y="5560"/>
                    <a:pt x="6480" y="5560"/>
                  </a:cubicBezTo>
                  <a:cubicBezTo>
                    <a:pt x="6954" y="5560"/>
                    <a:pt x="7472" y="5479"/>
                    <a:pt x="7823" y="5340"/>
                  </a:cubicBezTo>
                  <a:cubicBezTo>
                    <a:pt x="8180" y="5198"/>
                    <a:pt x="9144" y="4328"/>
                    <a:pt x="8966" y="4043"/>
                  </a:cubicBezTo>
                  <a:cubicBezTo>
                    <a:pt x="8901" y="3935"/>
                    <a:pt x="8682" y="3886"/>
                    <a:pt x="8396" y="3886"/>
                  </a:cubicBezTo>
                  <a:cubicBezTo>
                    <a:pt x="8364" y="3886"/>
                    <a:pt x="8332" y="3887"/>
                    <a:pt x="8299" y="3888"/>
                  </a:cubicBezTo>
                  <a:cubicBezTo>
                    <a:pt x="8573" y="3185"/>
                    <a:pt x="8978" y="1673"/>
                    <a:pt x="9537" y="1304"/>
                  </a:cubicBezTo>
                  <a:cubicBezTo>
                    <a:pt x="10240" y="816"/>
                    <a:pt x="11895" y="78"/>
                    <a:pt x="11776" y="6"/>
                  </a:cubicBezTo>
                  <a:cubicBezTo>
                    <a:pt x="11769" y="2"/>
                    <a:pt x="11756" y="0"/>
                    <a:pt x="117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8"/>
            <p:cNvSpPr/>
            <p:nvPr/>
          </p:nvSpPr>
          <p:spPr>
            <a:xfrm>
              <a:off x="6641425" y="484000"/>
              <a:ext cx="382800" cy="97900"/>
            </a:xfrm>
            <a:custGeom>
              <a:rect b="b" l="l" r="r" t="t"/>
              <a:pathLst>
                <a:path extrusionOk="0" h="3916" w="15312">
                  <a:moveTo>
                    <a:pt x="0" y="1"/>
                  </a:moveTo>
                  <a:lnTo>
                    <a:pt x="0" y="1"/>
                  </a:lnTo>
                  <a:cubicBezTo>
                    <a:pt x="477" y="632"/>
                    <a:pt x="2382" y="929"/>
                    <a:pt x="3679" y="1667"/>
                  </a:cubicBezTo>
                  <a:cubicBezTo>
                    <a:pt x="4430" y="2096"/>
                    <a:pt x="5215" y="2477"/>
                    <a:pt x="6025" y="2787"/>
                  </a:cubicBezTo>
                  <a:cubicBezTo>
                    <a:pt x="6007" y="2959"/>
                    <a:pt x="5576" y="2979"/>
                    <a:pt x="5370" y="2979"/>
                  </a:cubicBezTo>
                  <a:cubicBezTo>
                    <a:pt x="5306" y="2979"/>
                    <a:pt x="5263" y="2977"/>
                    <a:pt x="5263" y="2977"/>
                  </a:cubicBezTo>
                  <a:lnTo>
                    <a:pt x="5263" y="2977"/>
                  </a:lnTo>
                  <a:cubicBezTo>
                    <a:pt x="5406" y="3049"/>
                    <a:pt x="5930" y="3822"/>
                    <a:pt x="6418" y="3906"/>
                  </a:cubicBezTo>
                  <a:cubicBezTo>
                    <a:pt x="6449" y="3912"/>
                    <a:pt x="6491" y="3915"/>
                    <a:pt x="6539" y="3915"/>
                  </a:cubicBezTo>
                  <a:cubicBezTo>
                    <a:pt x="6857" y="3915"/>
                    <a:pt x="7486" y="3788"/>
                    <a:pt x="7775" y="3644"/>
                  </a:cubicBezTo>
                  <a:cubicBezTo>
                    <a:pt x="7990" y="3513"/>
                    <a:pt x="8168" y="3310"/>
                    <a:pt x="8251" y="3072"/>
                  </a:cubicBezTo>
                  <a:cubicBezTo>
                    <a:pt x="8279" y="3058"/>
                    <a:pt x="8520" y="3047"/>
                    <a:pt x="8889" y="3047"/>
                  </a:cubicBezTo>
                  <a:cubicBezTo>
                    <a:pt x="9779" y="3047"/>
                    <a:pt x="11420" y="3111"/>
                    <a:pt x="12657" y="3346"/>
                  </a:cubicBezTo>
                  <a:cubicBezTo>
                    <a:pt x="13227" y="3455"/>
                    <a:pt x="13707" y="3491"/>
                    <a:pt x="14095" y="3491"/>
                  </a:cubicBezTo>
                  <a:cubicBezTo>
                    <a:pt x="14900" y="3491"/>
                    <a:pt x="15312" y="3334"/>
                    <a:pt x="15312" y="3334"/>
                  </a:cubicBezTo>
                  <a:lnTo>
                    <a:pt x="15312" y="3334"/>
                  </a:lnTo>
                  <a:cubicBezTo>
                    <a:pt x="15255" y="3345"/>
                    <a:pt x="15182" y="3350"/>
                    <a:pt x="15095" y="3350"/>
                  </a:cubicBezTo>
                  <a:cubicBezTo>
                    <a:pt x="14585" y="3350"/>
                    <a:pt x="13588" y="3175"/>
                    <a:pt x="12347" y="2870"/>
                  </a:cubicBezTo>
                  <a:cubicBezTo>
                    <a:pt x="10883" y="2501"/>
                    <a:pt x="9073" y="2489"/>
                    <a:pt x="8871" y="2453"/>
                  </a:cubicBezTo>
                  <a:cubicBezTo>
                    <a:pt x="8668" y="2417"/>
                    <a:pt x="8752" y="2036"/>
                    <a:pt x="8490" y="1989"/>
                  </a:cubicBezTo>
                  <a:cubicBezTo>
                    <a:pt x="8466" y="1986"/>
                    <a:pt x="8445" y="1984"/>
                    <a:pt x="8425" y="1984"/>
                  </a:cubicBezTo>
                  <a:cubicBezTo>
                    <a:pt x="8212" y="1984"/>
                    <a:pt x="8184" y="2148"/>
                    <a:pt x="7966" y="2191"/>
                  </a:cubicBezTo>
                  <a:cubicBezTo>
                    <a:pt x="7943" y="2195"/>
                    <a:pt x="7908" y="2196"/>
                    <a:pt x="7864" y="2196"/>
                  </a:cubicBezTo>
                  <a:cubicBezTo>
                    <a:pt x="7443" y="2196"/>
                    <a:pt x="6127" y="2037"/>
                    <a:pt x="5287" y="1596"/>
                  </a:cubicBezTo>
                  <a:cubicBezTo>
                    <a:pt x="4358" y="1096"/>
                    <a:pt x="2560" y="608"/>
                    <a:pt x="1608" y="524"/>
                  </a:cubicBezTo>
                  <a:cubicBezTo>
                    <a:pt x="1036" y="465"/>
                    <a:pt x="489" y="28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8"/>
            <p:cNvSpPr/>
            <p:nvPr/>
          </p:nvSpPr>
          <p:spPr>
            <a:xfrm>
              <a:off x="6641425" y="1078875"/>
              <a:ext cx="241875" cy="236300"/>
            </a:xfrm>
            <a:custGeom>
              <a:rect b="b" l="l" r="r" t="t"/>
              <a:pathLst>
                <a:path extrusionOk="0" h="9452" w="9675">
                  <a:moveTo>
                    <a:pt x="107" y="1"/>
                  </a:moveTo>
                  <a:cubicBezTo>
                    <a:pt x="1" y="1"/>
                    <a:pt x="2051" y="3992"/>
                    <a:pt x="2977" y="5061"/>
                  </a:cubicBezTo>
                  <a:cubicBezTo>
                    <a:pt x="3025" y="5109"/>
                    <a:pt x="3072" y="5168"/>
                    <a:pt x="3132" y="5228"/>
                  </a:cubicBezTo>
                  <a:cubicBezTo>
                    <a:pt x="2894" y="5347"/>
                    <a:pt x="2620" y="5394"/>
                    <a:pt x="2346" y="5394"/>
                  </a:cubicBezTo>
                  <a:cubicBezTo>
                    <a:pt x="1929" y="5340"/>
                    <a:pt x="1581" y="5113"/>
                    <a:pt x="1370" y="5113"/>
                  </a:cubicBezTo>
                  <a:cubicBezTo>
                    <a:pt x="1304" y="5113"/>
                    <a:pt x="1252" y="5135"/>
                    <a:pt x="1215" y="5192"/>
                  </a:cubicBezTo>
                  <a:cubicBezTo>
                    <a:pt x="1048" y="5430"/>
                    <a:pt x="1310" y="6716"/>
                    <a:pt x="1453" y="6775"/>
                  </a:cubicBezTo>
                  <a:cubicBezTo>
                    <a:pt x="1506" y="6796"/>
                    <a:pt x="1624" y="6808"/>
                    <a:pt x="1770" y="6808"/>
                  </a:cubicBezTo>
                  <a:cubicBezTo>
                    <a:pt x="2053" y="6808"/>
                    <a:pt x="2439" y="6762"/>
                    <a:pt x="2644" y="6644"/>
                  </a:cubicBezTo>
                  <a:cubicBezTo>
                    <a:pt x="2781" y="6571"/>
                    <a:pt x="2925" y="6553"/>
                    <a:pt x="3146" y="6553"/>
                  </a:cubicBezTo>
                  <a:cubicBezTo>
                    <a:pt x="3352" y="6553"/>
                    <a:pt x="3625" y="6568"/>
                    <a:pt x="4021" y="6568"/>
                  </a:cubicBezTo>
                  <a:cubicBezTo>
                    <a:pt x="4161" y="6568"/>
                    <a:pt x="4316" y="6566"/>
                    <a:pt x="4489" y="6561"/>
                  </a:cubicBezTo>
                  <a:cubicBezTo>
                    <a:pt x="4573" y="6561"/>
                    <a:pt x="4632" y="6537"/>
                    <a:pt x="4692" y="6537"/>
                  </a:cubicBezTo>
                  <a:cubicBezTo>
                    <a:pt x="6228" y="7704"/>
                    <a:pt x="8145" y="8990"/>
                    <a:pt x="8406" y="9085"/>
                  </a:cubicBezTo>
                  <a:cubicBezTo>
                    <a:pt x="8691" y="9192"/>
                    <a:pt x="9269" y="9452"/>
                    <a:pt x="9532" y="9452"/>
                  </a:cubicBezTo>
                  <a:cubicBezTo>
                    <a:pt x="9621" y="9452"/>
                    <a:pt x="9675" y="9422"/>
                    <a:pt x="9669" y="9347"/>
                  </a:cubicBezTo>
                  <a:cubicBezTo>
                    <a:pt x="9657" y="9085"/>
                    <a:pt x="7383" y="6799"/>
                    <a:pt x="6347" y="5680"/>
                  </a:cubicBezTo>
                  <a:cubicBezTo>
                    <a:pt x="6382" y="5656"/>
                    <a:pt x="6418" y="5620"/>
                    <a:pt x="6454" y="5597"/>
                  </a:cubicBezTo>
                  <a:cubicBezTo>
                    <a:pt x="6670" y="5430"/>
                    <a:pt x="6788" y="5351"/>
                    <a:pt x="7018" y="5351"/>
                  </a:cubicBezTo>
                  <a:cubicBezTo>
                    <a:pt x="7117" y="5351"/>
                    <a:pt x="7237" y="5366"/>
                    <a:pt x="7394" y="5394"/>
                  </a:cubicBezTo>
                  <a:cubicBezTo>
                    <a:pt x="7562" y="5421"/>
                    <a:pt x="7717" y="5432"/>
                    <a:pt x="7854" y="5432"/>
                  </a:cubicBezTo>
                  <a:cubicBezTo>
                    <a:pt x="8145" y="5432"/>
                    <a:pt x="8357" y="5383"/>
                    <a:pt x="8454" y="5335"/>
                  </a:cubicBezTo>
                  <a:cubicBezTo>
                    <a:pt x="8740" y="5192"/>
                    <a:pt x="8835" y="5097"/>
                    <a:pt x="8454" y="5061"/>
                  </a:cubicBezTo>
                  <a:cubicBezTo>
                    <a:pt x="7942" y="5025"/>
                    <a:pt x="8014" y="4680"/>
                    <a:pt x="7502" y="4597"/>
                  </a:cubicBezTo>
                  <a:cubicBezTo>
                    <a:pt x="7455" y="4590"/>
                    <a:pt x="7412" y="4587"/>
                    <a:pt x="7372" y="4587"/>
                  </a:cubicBezTo>
                  <a:cubicBezTo>
                    <a:pt x="6976" y="4587"/>
                    <a:pt x="6896" y="4887"/>
                    <a:pt x="6561" y="5049"/>
                  </a:cubicBezTo>
                  <a:cubicBezTo>
                    <a:pt x="6479" y="5087"/>
                    <a:pt x="6368" y="5101"/>
                    <a:pt x="6231" y="5101"/>
                  </a:cubicBezTo>
                  <a:cubicBezTo>
                    <a:pt x="6110" y="5101"/>
                    <a:pt x="5968" y="5090"/>
                    <a:pt x="5811" y="5073"/>
                  </a:cubicBezTo>
                  <a:cubicBezTo>
                    <a:pt x="5442" y="4656"/>
                    <a:pt x="3930" y="2930"/>
                    <a:pt x="3334" y="2370"/>
                  </a:cubicBezTo>
                  <a:cubicBezTo>
                    <a:pt x="2644" y="1727"/>
                    <a:pt x="239" y="13"/>
                    <a:pt x="108" y="1"/>
                  </a:cubicBezTo>
                  <a:cubicBezTo>
                    <a:pt x="107" y="1"/>
                    <a:pt x="107" y="1"/>
                    <a:pt x="1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35" name="Shape 1735"/>
        <p:cNvGrpSpPr/>
        <p:nvPr/>
      </p:nvGrpSpPr>
      <p:grpSpPr>
        <a:xfrm>
          <a:off x="0" y="0"/>
          <a:ext cx="0" cy="0"/>
          <a:chOff x="0" y="0"/>
          <a:chExt cx="0" cy="0"/>
        </a:xfrm>
      </p:grpSpPr>
      <p:grpSp>
        <p:nvGrpSpPr>
          <p:cNvPr id="1736" name="Google Shape;1736;p19"/>
          <p:cNvGrpSpPr/>
          <p:nvPr/>
        </p:nvGrpSpPr>
        <p:grpSpPr>
          <a:xfrm>
            <a:off x="-45" y="2536866"/>
            <a:ext cx="9144065" cy="3076551"/>
            <a:chOff x="-45" y="2536866"/>
            <a:chExt cx="9144065" cy="3076551"/>
          </a:xfrm>
        </p:grpSpPr>
        <p:grpSp>
          <p:nvGrpSpPr>
            <p:cNvPr id="1737" name="Google Shape;1737;p19"/>
            <p:cNvGrpSpPr/>
            <p:nvPr/>
          </p:nvGrpSpPr>
          <p:grpSpPr>
            <a:xfrm flipH="1">
              <a:off x="-45" y="2536866"/>
              <a:ext cx="9144065" cy="2915489"/>
              <a:chOff x="-45" y="1762005"/>
              <a:chExt cx="9144065" cy="2915489"/>
            </a:xfrm>
          </p:grpSpPr>
          <p:sp>
            <p:nvSpPr>
              <p:cNvPr id="1738" name="Google Shape;1738;p19"/>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19"/>
              <p:cNvGrpSpPr/>
              <p:nvPr/>
            </p:nvGrpSpPr>
            <p:grpSpPr>
              <a:xfrm>
                <a:off x="-45" y="2273686"/>
                <a:ext cx="9144020" cy="1930082"/>
                <a:chOff x="1062625" y="3292200"/>
                <a:chExt cx="5270025" cy="1112375"/>
              </a:xfrm>
            </p:grpSpPr>
            <p:sp>
              <p:nvSpPr>
                <p:cNvPr id="1740" name="Google Shape;1740;p19"/>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9"/>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9"/>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9"/>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9"/>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9"/>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9"/>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9"/>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9"/>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9"/>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9"/>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9"/>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9"/>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9"/>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9"/>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9"/>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9"/>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9"/>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9"/>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9"/>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9"/>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9"/>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9"/>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9"/>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9"/>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9"/>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9"/>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9"/>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9"/>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9"/>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9"/>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1" name="Google Shape;1771;p19"/>
            <p:cNvGrpSpPr/>
            <p:nvPr/>
          </p:nvGrpSpPr>
          <p:grpSpPr>
            <a:xfrm flipH="1">
              <a:off x="-43" y="3635948"/>
              <a:ext cx="9144017" cy="1977469"/>
              <a:chOff x="0" y="3174687"/>
              <a:chExt cx="9144017" cy="1977469"/>
            </a:xfrm>
          </p:grpSpPr>
          <p:sp>
            <p:nvSpPr>
              <p:cNvPr id="1772" name="Google Shape;1772;p19"/>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3" name="Google Shape;1773;p19"/>
              <p:cNvGrpSpPr/>
              <p:nvPr/>
            </p:nvGrpSpPr>
            <p:grpSpPr>
              <a:xfrm>
                <a:off x="3" y="3685994"/>
                <a:ext cx="9144014" cy="1466162"/>
                <a:chOff x="1212350" y="1446150"/>
                <a:chExt cx="5270325" cy="845050"/>
              </a:xfrm>
            </p:grpSpPr>
            <p:sp>
              <p:nvSpPr>
                <p:cNvPr id="1774" name="Google Shape;1774;p19"/>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9"/>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9"/>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9"/>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9"/>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9"/>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9"/>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9"/>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9"/>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9"/>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9"/>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9"/>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9"/>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9"/>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9"/>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9"/>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9"/>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9"/>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9"/>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9"/>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4" name="Google Shape;1794;p19"/>
            <p:cNvGrpSpPr/>
            <p:nvPr/>
          </p:nvGrpSpPr>
          <p:grpSpPr>
            <a:xfrm>
              <a:off x="2816242" y="4410290"/>
              <a:ext cx="2275667" cy="852445"/>
              <a:chOff x="6139625" y="939075"/>
              <a:chExt cx="1818642" cy="681247"/>
            </a:xfrm>
          </p:grpSpPr>
          <p:sp>
            <p:nvSpPr>
              <p:cNvPr id="1795" name="Google Shape;1795;p1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19"/>
            <p:cNvGrpSpPr/>
            <p:nvPr/>
          </p:nvGrpSpPr>
          <p:grpSpPr>
            <a:xfrm>
              <a:off x="3898967" y="4584090"/>
              <a:ext cx="2275667" cy="852445"/>
              <a:chOff x="6139625" y="939075"/>
              <a:chExt cx="1818642" cy="681247"/>
            </a:xfrm>
          </p:grpSpPr>
          <p:sp>
            <p:nvSpPr>
              <p:cNvPr id="1800" name="Google Shape;1800;p1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4" name="Google Shape;1804;p19"/>
          <p:cNvSpPr txBox="1"/>
          <p:nvPr>
            <p:ph type="title"/>
          </p:nvPr>
        </p:nvSpPr>
        <p:spPr>
          <a:xfrm>
            <a:off x="720000" y="985363"/>
            <a:ext cx="3767400" cy="22320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805" name="Google Shape;1805;p19"/>
          <p:cNvSpPr txBox="1"/>
          <p:nvPr>
            <p:ph idx="1" type="subTitle"/>
          </p:nvPr>
        </p:nvSpPr>
        <p:spPr>
          <a:xfrm>
            <a:off x="720000" y="3217338"/>
            <a:ext cx="3767400" cy="940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6" name="Google Shape;1806;p19"/>
          <p:cNvSpPr/>
          <p:nvPr>
            <p:ph idx="2" type="pic"/>
          </p:nvPr>
        </p:nvSpPr>
        <p:spPr>
          <a:xfrm>
            <a:off x="4768975" y="732900"/>
            <a:ext cx="3661800" cy="36774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07" name="Shape 1807"/>
        <p:cNvGrpSpPr/>
        <p:nvPr/>
      </p:nvGrpSpPr>
      <p:grpSpPr>
        <a:xfrm>
          <a:off x="0" y="0"/>
          <a:ext cx="0" cy="0"/>
          <a:chOff x="0" y="0"/>
          <a:chExt cx="0" cy="0"/>
        </a:xfrm>
      </p:grpSpPr>
      <p:grpSp>
        <p:nvGrpSpPr>
          <p:cNvPr id="1808" name="Google Shape;1808;p20"/>
          <p:cNvGrpSpPr/>
          <p:nvPr/>
        </p:nvGrpSpPr>
        <p:grpSpPr>
          <a:xfrm>
            <a:off x="-45" y="177378"/>
            <a:ext cx="9144065" cy="5198777"/>
            <a:chOff x="-45" y="177378"/>
            <a:chExt cx="9144065" cy="5198777"/>
          </a:xfrm>
        </p:grpSpPr>
        <p:grpSp>
          <p:nvGrpSpPr>
            <p:cNvPr id="1809" name="Google Shape;1809;p20"/>
            <p:cNvGrpSpPr/>
            <p:nvPr/>
          </p:nvGrpSpPr>
          <p:grpSpPr>
            <a:xfrm flipH="1">
              <a:off x="-45" y="2460666"/>
              <a:ext cx="9144065" cy="2915489"/>
              <a:chOff x="-45" y="1762005"/>
              <a:chExt cx="9144065" cy="2915489"/>
            </a:xfrm>
          </p:grpSpPr>
          <p:sp>
            <p:nvSpPr>
              <p:cNvPr id="1810" name="Google Shape;1810;p20"/>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1" name="Google Shape;1811;p20"/>
              <p:cNvGrpSpPr/>
              <p:nvPr/>
            </p:nvGrpSpPr>
            <p:grpSpPr>
              <a:xfrm>
                <a:off x="-45" y="2273686"/>
                <a:ext cx="9144020" cy="1930082"/>
                <a:chOff x="1062625" y="3292200"/>
                <a:chExt cx="5270025" cy="1112375"/>
              </a:xfrm>
            </p:grpSpPr>
            <p:sp>
              <p:nvSpPr>
                <p:cNvPr id="1812" name="Google Shape;1812;p20"/>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0"/>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0"/>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0"/>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0"/>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0"/>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0"/>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0"/>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0"/>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0"/>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0"/>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0"/>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0"/>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0"/>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0"/>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0"/>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0"/>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0"/>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0"/>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0"/>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0"/>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0"/>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0"/>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0"/>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0"/>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0"/>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0"/>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0"/>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3" name="Google Shape;1843;p20"/>
            <p:cNvGrpSpPr/>
            <p:nvPr/>
          </p:nvGrpSpPr>
          <p:grpSpPr>
            <a:xfrm flipH="1">
              <a:off x="-43" y="3178748"/>
              <a:ext cx="9144017" cy="1977469"/>
              <a:chOff x="0" y="3174687"/>
              <a:chExt cx="9144017" cy="1977469"/>
            </a:xfrm>
          </p:grpSpPr>
          <p:sp>
            <p:nvSpPr>
              <p:cNvPr id="1844" name="Google Shape;1844;p20"/>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5" name="Google Shape;1845;p20"/>
              <p:cNvGrpSpPr/>
              <p:nvPr/>
            </p:nvGrpSpPr>
            <p:grpSpPr>
              <a:xfrm>
                <a:off x="3" y="3685994"/>
                <a:ext cx="9144014" cy="1466162"/>
                <a:chOff x="1212350" y="1446150"/>
                <a:chExt cx="5270325" cy="845050"/>
              </a:xfrm>
            </p:grpSpPr>
            <p:sp>
              <p:nvSpPr>
                <p:cNvPr id="1846" name="Google Shape;1846;p20"/>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0"/>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0"/>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0"/>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0"/>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0"/>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0"/>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0"/>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0"/>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0"/>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0"/>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0"/>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0"/>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0"/>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0"/>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0"/>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0"/>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0"/>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0"/>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0"/>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6" name="Google Shape;1866;p20"/>
            <p:cNvGrpSpPr/>
            <p:nvPr/>
          </p:nvGrpSpPr>
          <p:grpSpPr>
            <a:xfrm>
              <a:off x="435136" y="565107"/>
              <a:ext cx="1639324" cy="614076"/>
              <a:chOff x="6139625" y="939075"/>
              <a:chExt cx="1818642" cy="681247"/>
            </a:xfrm>
          </p:grpSpPr>
          <p:sp>
            <p:nvSpPr>
              <p:cNvPr id="1867" name="Google Shape;1867;p2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20"/>
            <p:cNvGrpSpPr/>
            <p:nvPr/>
          </p:nvGrpSpPr>
          <p:grpSpPr>
            <a:xfrm>
              <a:off x="6638967" y="177378"/>
              <a:ext cx="2275667" cy="852445"/>
              <a:chOff x="6139625" y="939075"/>
              <a:chExt cx="1818642" cy="681247"/>
            </a:xfrm>
          </p:grpSpPr>
          <p:sp>
            <p:nvSpPr>
              <p:cNvPr id="1872" name="Google Shape;1872;p2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20"/>
            <p:cNvGrpSpPr/>
            <p:nvPr/>
          </p:nvGrpSpPr>
          <p:grpSpPr>
            <a:xfrm>
              <a:off x="1384504" y="555308"/>
              <a:ext cx="1145826" cy="474522"/>
              <a:chOff x="5525375" y="1545600"/>
              <a:chExt cx="289650" cy="119950"/>
            </a:xfrm>
          </p:grpSpPr>
          <p:sp>
            <p:nvSpPr>
              <p:cNvPr id="1877" name="Google Shape;1877;p20"/>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0"/>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9" name="Google Shape;1879;p20"/>
          <p:cNvGrpSpPr/>
          <p:nvPr/>
        </p:nvGrpSpPr>
        <p:grpSpPr>
          <a:xfrm>
            <a:off x="8138037" y="248143"/>
            <a:ext cx="779164" cy="931034"/>
            <a:chOff x="3840250" y="590138"/>
            <a:chExt cx="1090350" cy="1302875"/>
          </a:xfrm>
        </p:grpSpPr>
        <p:sp>
          <p:nvSpPr>
            <p:cNvPr id="1880" name="Google Shape;1880;p20"/>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0"/>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0"/>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0"/>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0"/>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0"/>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0"/>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0"/>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0"/>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0"/>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0"/>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0"/>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0"/>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0"/>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0"/>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20"/>
          <p:cNvGrpSpPr/>
          <p:nvPr/>
        </p:nvGrpSpPr>
        <p:grpSpPr>
          <a:xfrm flipH="1">
            <a:off x="262138" y="4000990"/>
            <a:ext cx="1426281" cy="984582"/>
            <a:chOff x="754950" y="603975"/>
            <a:chExt cx="1847275" cy="1275200"/>
          </a:xfrm>
        </p:grpSpPr>
        <p:sp>
          <p:nvSpPr>
            <p:cNvPr id="1896" name="Google Shape;1896;p20"/>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0"/>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0"/>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0"/>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0"/>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0"/>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0"/>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0"/>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0"/>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0"/>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7" name="Google Shape;1907;p20"/>
          <p:cNvSpPr txBox="1"/>
          <p:nvPr>
            <p:ph type="title"/>
          </p:nvPr>
        </p:nvSpPr>
        <p:spPr>
          <a:xfrm>
            <a:off x="1242050" y="1290013"/>
            <a:ext cx="2583900" cy="1165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908" name="Google Shape;1908;p20"/>
          <p:cNvSpPr txBox="1"/>
          <p:nvPr>
            <p:ph idx="1" type="subTitle"/>
          </p:nvPr>
        </p:nvSpPr>
        <p:spPr>
          <a:xfrm>
            <a:off x="1242050" y="2455213"/>
            <a:ext cx="2583900" cy="119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grpSp>
        <p:nvGrpSpPr>
          <p:cNvPr id="148" name="Google Shape;148;p3"/>
          <p:cNvGrpSpPr/>
          <p:nvPr/>
        </p:nvGrpSpPr>
        <p:grpSpPr>
          <a:xfrm>
            <a:off x="-2569934" y="-466857"/>
            <a:ext cx="4872757" cy="5958026"/>
            <a:chOff x="-4987009" y="-466857"/>
            <a:chExt cx="4872757" cy="5958026"/>
          </a:xfrm>
        </p:grpSpPr>
        <p:sp>
          <p:nvSpPr>
            <p:cNvPr id="149" name="Google Shape;149;p3"/>
            <p:cNvSpPr/>
            <p:nvPr/>
          </p:nvSpPr>
          <p:spPr>
            <a:xfrm>
              <a:off x="-3707403" y="3014750"/>
              <a:ext cx="680376" cy="1923674"/>
            </a:xfrm>
            <a:custGeom>
              <a:rect b="b" l="l" r="r" t="t"/>
              <a:pathLst>
                <a:path extrusionOk="0" h="43287" w="1531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328719" y="2230118"/>
              <a:ext cx="1096424" cy="3108622"/>
            </a:xfrm>
            <a:custGeom>
              <a:rect b="b" l="l" r="r" t="t"/>
              <a:pathLst>
                <a:path extrusionOk="0" h="69951" w="24672">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4160336" y="398790"/>
              <a:ext cx="410048" cy="1153796"/>
            </a:xfrm>
            <a:custGeom>
              <a:rect b="b" l="l" r="r" t="t"/>
              <a:pathLst>
                <a:path extrusionOk="0" h="25963" w="9227">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687839" y="1178712"/>
              <a:ext cx="410092" cy="1153929"/>
            </a:xfrm>
            <a:custGeom>
              <a:rect b="b" l="l" r="r" t="t"/>
              <a:pathLst>
                <a:path extrusionOk="0" h="25966" w="9228">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461861" y="3630600"/>
              <a:ext cx="219578" cy="612517"/>
            </a:xfrm>
            <a:custGeom>
              <a:rect b="b" l="l" r="r" t="t"/>
              <a:pathLst>
                <a:path extrusionOk="0" h="13783" w="4941">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353161" y="2289800"/>
              <a:ext cx="220422" cy="612650"/>
            </a:xfrm>
            <a:custGeom>
              <a:rect b="b" l="l" r="r" t="t"/>
              <a:pathLst>
                <a:path extrusionOk="0" h="13786" w="496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316887" y="-466857"/>
              <a:ext cx="220067" cy="612250"/>
            </a:xfrm>
            <a:custGeom>
              <a:rect b="b" l="l" r="r" t="t"/>
              <a:pathLst>
                <a:path extrusionOk="0" h="13777" w="4952">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233351" y="-466857"/>
              <a:ext cx="219534" cy="612250"/>
            </a:xfrm>
            <a:custGeom>
              <a:rect b="b" l="l" r="r" t="t"/>
              <a:pathLst>
                <a:path extrusionOk="0" h="13777" w="494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4386624" y="2688249"/>
              <a:ext cx="263307" cy="735526"/>
            </a:xfrm>
            <a:custGeom>
              <a:rect b="b" l="l" r="r" t="t"/>
              <a:pathLst>
                <a:path extrusionOk="0" h="16551" w="5925">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482048" y="4756043"/>
              <a:ext cx="262951" cy="735126"/>
            </a:xfrm>
            <a:custGeom>
              <a:rect b="b" l="l" r="r" t="t"/>
              <a:pathLst>
                <a:path extrusionOk="0" h="16542" w="5917">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4736101" y="2064445"/>
              <a:ext cx="391072" cy="1101090"/>
            </a:xfrm>
            <a:custGeom>
              <a:rect b="b" l="l" r="r" t="t"/>
              <a:pathLst>
                <a:path extrusionOk="0" h="24777" w="880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4834980" y="2962844"/>
              <a:ext cx="262951" cy="735304"/>
            </a:xfrm>
            <a:custGeom>
              <a:rect b="b" l="l" r="r" t="t"/>
              <a:pathLst>
                <a:path extrusionOk="0" h="16546" w="5917">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4555052" y="4730623"/>
              <a:ext cx="262951" cy="735304"/>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3953290" y="731645"/>
              <a:ext cx="465420" cy="1311113"/>
            </a:xfrm>
            <a:custGeom>
              <a:rect b="b" l="l" r="r" t="t"/>
              <a:pathLst>
                <a:path extrusionOk="0" h="29503" w="10473">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987009" y="3640154"/>
              <a:ext cx="567365" cy="1602462"/>
            </a:xfrm>
            <a:custGeom>
              <a:rect b="b" l="l" r="r" t="t"/>
              <a:pathLst>
                <a:path extrusionOk="0" h="36059" w="12767">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764009" y="-466813"/>
              <a:ext cx="649757" cy="1838349"/>
            </a:xfrm>
            <a:custGeom>
              <a:rect b="b" l="l" r="r" t="t"/>
              <a:pathLst>
                <a:path extrusionOk="0" h="41367" w="14621">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4211753" y="-466813"/>
              <a:ext cx="533413" cy="1507138"/>
            </a:xfrm>
            <a:custGeom>
              <a:rect b="b" l="l" r="r" t="t"/>
              <a:pathLst>
                <a:path extrusionOk="0" h="33914" w="12003">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4442974" y="1651775"/>
              <a:ext cx="1095846" cy="3108400"/>
            </a:xfrm>
            <a:custGeom>
              <a:rect b="b" l="l" r="r" t="t"/>
              <a:pathLst>
                <a:path extrusionOk="0" h="69946" w="24659">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097664" y="3201531"/>
              <a:ext cx="680776" cy="1924385"/>
            </a:xfrm>
            <a:custGeom>
              <a:rect b="b" l="l" r="r" t="t"/>
              <a:pathLst>
                <a:path extrusionOk="0" h="43303" w="15319">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3915160" y="-466768"/>
              <a:ext cx="1095579" cy="3108489"/>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3483604" y="1501524"/>
              <a:ext cx="1095757" cy="3108267"/>
            </a:xfrm>
            <a:custGeom>
              <a:rect b="b" l="l" r="r" t="t"/>
              <a:pathLst>
                <a:path extrusionOk="0" h="69943" w="24657">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3083955" y="1053924"/>
              <a:ext cx="1096113" cy="3108489"/>
            </a:xfrm>
            <a:custGeom>
              <a:rect b="b" l="l" r="r" t="t"/>
              <a:pathLst>
                <a:path extrusionOk="0" h="69948" w="24665">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3288112" y="2383036"/>
              <a:ext cx="1096068" cy="3108134"/>
            </a:xfrm>
            <a:custGeom>
              <a:rect b="b" l="l" r="r" t="t"/>
              <a:pathLst>
                <a:path extrusionOk="0" h="69940" w="24664">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1548197" y="2230118"/>
              <a:ext cx="1095846" cy="3108178"/>
            </a:xfrm>
            <a:custGeom>
              <a:rect b="b" l="l" r="r" t="t"/>
              <a:pathLst>
                <a:path extrusionOk="0" h="69941" w="24659">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1380392" y="398790"/>
              <a:ext cx="410048" cy="1153796"/>
            </a:xfrm>
            <a:custGeom>
              <a:rect b="b" l="l" r="r" t="t"/>
              <a:pathLst>
                <a:path extrusionOk="0" h="25963" w="9227">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936592" y="-466813"/>
              <a:ext cx="409603" cy="1153973"/>
            </a:xfrm>
            <a:custGeom>
              <a:rect b="b" l="l" r="r" t="t"/>
              <a:pathLst>
                <a:path extrusionOk="0" h="25967" w="9217">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440730" y="628411"/>
              <a:ext cx="220111" cy="612383"/>
            </a:xfrm>
            <a:custGeom>
              <a:rect b="b" l="l" r="r" t="t"/>
              <a:pathLst>
                <a:path extrusionOk="0" h="13780" w="4953">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645510" y="4113129"/>
              <a:ext cx="220111" cy="612028"/>
            </a:xfrm>
            <a:custGeom>
              <a:rect b="b" l="l" r="r" t="t"/>
              <a:pathLst>
                <a:path extrusionOk="0" h="13772" w="4953">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1606325" y="2688249"/>
              <a:ext cx="263485" cy="735126"/>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953434" y="1790339"/>
              <a:ext cx="262951" cy="735304"/>
            </a:xfrm>
            <a:custGeom>
              <a:rect b="b" l="l" r="r" t="t"/>
              <a:pathLst>
                <a:path extrusionOk="0" h="16546" w="5917">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702060" y="4756043"/>
              <a:ext cx="263485" cy="735126"/>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1956112" y="2064445"/>
              <a:ext cx="391028" cy="1101090"/>
            </a:xfrm>
            <a:custGeom>
              <a:rect b="b" l="l" r="r" t="t"/>
              <a:pathLst>
                <a:path extrusionOk="0" h="24777" w="8799">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2054991" y="2962844"/>
              <a:ext cx="262951" cy="735304"/>
            </a:xfrm>
            <a:custGeom>
              <a:rect b="b" l="l" r="r" t="t"/>
              <a:pathLst>
                <a:path extrusionOk="0" h="16546" w="5917">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2373537" y="3881419"/>
              <a:ext cx="263485" cy="735260"/>
            </a:xfrm>
            <a:custGeom>
              <a:rect b="b" l="l" r="r" t="t"/>
              <a:pathLst>
                <a:path extrusionOk="0" h="16545" w="5929">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3280957" y="1019439"/>
              <a:ext cx="262951" cy="735260"/>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956068" y="-144623"/>
              <a:ext cx="262951" cy="735304"/>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173301" y="731645"/>
              <a:ext cx="465420" cy="1311113"/>
            </a:xfrm>
            <a:custGeom>
              <a:rect b="b" l="l" r="r" t="t"/>
              <a:pathLst>
                <a:path extrusionOk="0" h="29503" w="10473">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206931" y="3640154"/>
              <a:ext cx="567277" cy="1602906"/>
            </a:xfrm>
            <a:custGeom>
              <a:rect b="b" l="l" r="r" t="t"/>
              <a:pathLst>
                <a:path extrusionOk="0" h="36069" w="12765">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431764" y="-466813"/>
              <a:ext cx="533369" cy="1507138"/>
            </a:xfrm>
            <a:custGeom>
              <a:rect b="b" l="l" r="r" t="t"/>
              <a:pathLst>
                <a:path extrusionOk="0" h="33914" w="12002">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2734034" y="-466813"/>
              <a:ext cx="670555" cy="1896655"/>
            </a:xfrm>
            <a:custGeom>
              <a:rect b="b" l="l" r="r" t="t"/>
              <a:pathLst>
                <a:path extrusionOk="0" h="42679" w="15089">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662630" y="1651775"/>
              <a:ext cx="1095490" cy="3107911"/>
            </a:xfrm>
            <a:custGeom>
              <a:rect b="b" l="l" r="r" t="t"/>
              <a:pathLst>
                <a:path extrusionOk="0" h="69935" w="24651">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2503391" y="604147"/>
              <a:ext cx="1095490" cy="3107911"/>
            </a:xfrm>
            <a:custGeom>
              <a:rect b="b" l="l" r="r" t="t"/>
              <a:pathLst>
                <a:path extrusionOk="0" h="69935" w="24651">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3"/>
          <p:cNvGrpSpPr/>
          <p:nvPr/>
        </p:nvGrpSpPr>
        <p:grpSpPr>
          <a:xfrm>
            <a:off x="0" y="2277725"/>
            <a:ext cx="9144183" cy="3399169"/>
            <a:chOff x="0" y="2277725"/>
            <a:chExt cx="9144183" cy="3399169"/>
          </a:xfrm>
        </p:grpSpPr>
        <p:grpSp>
          <p:nvGrpSpPr>
            <p:cNvPr id="192" name="Google Shape;192;p3"/>
            <p:cNvGrpSpPr/>
            <p:nvPr/>
          </p:nvGrpSpPr>
          <p:grpSpPr>
            <a:xfrm flipH="1">
              <a:off x="0" y="2277725"/>
              <a:ext cx="9144057" cy="3399169"/>
              <a:chOff x="126" y="1744325"/>
              <a:chExt cx="9144057" cy="3399169"/>
            </a:xfrm>
          </p:grpSpPr>
          <p:sp>
            <p:nvSpPr>
              <p:cNvPr id="193" name="Google Shape;193;p3"/>
              <p:cNvSpPr/>
              <p:nvPr/>
            </p:nvSpPr>
            <p:spPr>
              <a:xfrm>
                <a:off x="126" y="1744325"/>
                <a:ext cx="9144057" cy="3399169"/>
              </a:xfrm>
              <a:custGeom>
                <a:rect b="b" l="l" r="r" t="t"/>
                <a:pathLst>
                  <a:path extrusionOk="0" h="78367" w="210814">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3"/>
              <p:cNvGrpSpPr/>
              <p:nvPr/>
            </p:nvGrpSpPr>
            <p:grpSpPr>
              <a:xfrm>
                <a:off x="126" y="2255576"/>
                <a:ext cx="9143872" cy="1955223"/>
                <a:chOff x="126" y="2255576"/>
                <a:chExt cx="9143872" cy="1955223"/>
              </a:xfrm>
            </p:grpSpPr>
            <p:sp>
              <p:nvSpPr>
                <p:cNvPr id="195" name="Google Shape;195;p3"/>
                <p:cNvSpPr/>
                <p:nvPr/>
              </p:nvSpPr>
              <p:spPr>
                <a:xfrm>
                  <a:off x="8638852" y="2255576"/>
                  <a:ext cx="107483" cy="338802"/>
                </a:xfrm>
                <a:custGeom>
                  <a:rect b="b" l="l" r="r" t="t"/>
                  <a:pathLst>
                    <a:path extrusionOk="0" h="7811" w="2478">
                      <a:moveTo>
                        <a:pt x="72" y="0"/>
                      </a:moveTo>
                      <a:cubicBezTo>
                        <a:pt x="72" y="36"/>
                        <a:pt x="1" y="4394"/>
                        <a:pt x="2239" y="7811"/>
                      </a:cubicBezTo>
                      <a:lnTo>
                        <a:pt x="2477" y="7668"/>
                      </a:lnTo>
                      <a:cubicBezTo>
                        <a:pt x="275" y="4310"/>
                        <a:pt x="346" y="36"/>
                        <a:pt x="35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7802253" y="2783352"/>
                  <a:ext cx="226765" cy="314035"/>
                </a:xfrm>
                <a:custGeom>
                  <a:rect b="b" l="l" r="r" t="t"/>
                  <a:pathLst>
                    <a:path extrusionOk="0" h="7240" w="5228">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7191850" y="3096817"/>
                  <a:ext cx="229844" cy="173066"/>
                </a:xfrm>
                <a:custGeom>
                  <a:rect b="b" l="l" r="r" t="t"/>
                  <a:pathLst>
                    <a:path extrusionOk="0" h="3990" w="5299">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7257431" y="3201956"/>
                  <a:ext cx="693610" cy="279118"/>
                </a:xfrm>
                <a:custGeom>
                  <a:rect b="b" l="l" r="r" t="t"/>
                  <a:pathLst>
                    <a:path extrusionOk="0" h="6435" w="15991">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8605281" y="2718551"/>
                  <a:ext cx="538718" cy="248712"/>
                </a:xfrm>
                <a:custGeom>
                  <a:rect b="b" l="l" r="r" t="t"/>
                  <a:pathLst>
                    <a:path extrusionOk="0" h="5734" w="1242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8420941" y="2937070"/>
                  <a:ext cx="303191" cy="162396"/>
                </a:xfrm>
                <a:custGeom>
                  <a:rect b="b" l="l" r="r" t="t"/>
                  <a:pathLst>
                    <a:path extrusionOk="0" h="3744" w="699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3823203" y="4048880"/>
                  <a:ext cx="303191" cy="161919"/>
                </a:xfrm>
                <a:custGeom>
                  <a:rect b="b" l="l" r="r" t="t"/>
                  <a:pathLst>
                    <a:path extrusionOk="0" h="3733" w="699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5091547" y="4034653"/>
                  <a:ext cx="311996" cy="153938"/>
                </a:xfrm>
                <a:custGeom>
                  <a:rect b="b" l="l" r="r" t="t"/>
                  <a:pathLst>
                    <a:path extrusionOk="0" h="3549" w="7193">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8748849" y="3486577"/>
                  <a:ext cx="395146" cy="235179"/>
                </a:xfrm>
                <a:custGeom>
                  <a:rect b="b" l="l" r="r" t="t"/>
                  <a:pathLst>
                    <a:path extrusionOk="0" h="5422" w="911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340482" y="3437912"/>
                  <a:ext cx="376495" cy="79853"/>
                </a:xfrm>
                <a:custGeom>
                  <a:rect b="b" l="l" r="r" t="t"/>
                  <a:pathLst>
                    <a:path extrusionOk="0" h="1841" w="868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745856" y="2883373"/>
                  <a:ext cx="691571" cy="285798"/>
                </a:xfrm>
                <a:custGeom>
                  <a:rect b="b" l="l" r="r" t="t"/>
                  <a:pathLst>
                    <a:path extrusionOk="0" h="6589" w="15944">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108084" y="2343712"/>
                  <a:ext cx="263416" cy="31187"/>
                </a:xfrm>
                <a:custGeom>
                  <a:rect b="b" l="l" r="r" t="t"/>
                  <a:pathLst>
                    <a:path extrusionOk="0" h="719" w="6073">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126" y="3022474"/>
                  <a:ext cx="525271" cy="422472"/>
                </a:xfrm>
                <a:custGeom>
                  <a:rect b="b" l="l" r="r" t="t"/>
                  <a:pathLst>
                    <a:path extrusionOk="0" h="9740" w="1211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6905234" y="3431319"/>
                  <a:ext cx="461206" cy="235179"/>
                </a:xfrm>
                <a:custGeom>
                  <a:rect b="b" l="l" r="r" t="t"/>
                  <a:pathLst>
                    <a:path extrusionOk="0" h="5422" w="10633">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2814148" y="3510954"/>
                  <a:ext cx="693610" cy="278945"/>
                </a:xfrm>
                <a:custGeom>
                  <a:rect b="b" l="l" r="r" t="t"/>
                  <a:pathLst>
                    <a:path extrusionOk="0" h="6431" w="15991">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5596638" y="3436437"/>
                  <a:ext cx="693610" cy="279118"/>
                </a:xfrm>
                <a:custGeom>
                  <a:rect b="b" l="l" r="r" t="t"/>
                  <a:pathLst>
                    <a:path extrusionOk="0" h="6435" w="15991">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2461951" y="3740663"/>
                  <a:ext cx="461206" cy="234659"/>
                </a:xfrm>
                <a:custGeom>
                  <a:rect b="b" l="l" r="r" t="t"/>
                  <a:pathLst>
                    <a:path extrusionOk="0" h="5410" w="10633">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6091363" y="3694730"/>
                  <a:ext cx="458604" cy="298116"/>
                </a:xfrm>
                <a:custGeom>
                  <a:rect b="b" l="l" r="r" t="t"/>
                  <a:pathLst>
                    <a:path extrusionOk="0" h="6873" w="10573">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1942937" y="3499546"/>
                  <a:ext cx="312994" cy="155586"/>
                </a:xfrm>
                <a:custGeom>
                  <a:rect b="b" l="l" r="r" t="t"/>
                  <a:pathLst>
                    <a:path extrusionOk="0" h="3587" w="7216">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185658" y="3299765"/>
                  <a:ext cx="195231" cy="269619"/>
                </a:xfrm>
                <a:custGeom>
                  <a:rect b="b" l="l" r="r" t="t"/>
                  <a:pathLst>
                    <a:path extrusionOk="0" h="6216" w="4501">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896548" y="3498592"/>
                  <a:ext cx="135373" cy="138453"/>
                </a:xfrm>
                <a:custGeom>
                  <a:rect b="b" l="l" r="r" t="t"/>
                  <a:pathLst>
                    <a:path extrusionOk="0" h="3192" w="3121">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4839544" y="3458297"/>
                  <a:ext cx="109522" cy="124009"/>
                </a:xfrm>
                <a:custGeom>
                  <a:rect b="b" l="l" r="r" t="t"/>
                  <a:pathLst>
                    <a:path extrusionOk="0" h="2859" w="2525">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4712501" y="3570810"/>
                  <a:ext cx="237608" cy="88962"/>
                </a:xfrm>
                <a:custGeom>
                  <a:rect b="b" l="l" r="r" t="t"/>
                  <a:pathLst>
                    <a:path extrusionOk="0" h="2051" w="5478">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5389527" y="3440254"/>
                  <a:ext cx="96639" cy="177664"/>
                </a:xfrm>
                <a:custGeom>
                  <a:rect b="b" l="l" r="r" t="t"/>
                  <a:pathLst>
                    <a:path extrusionOk="0" h="4096" w="2228">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6508101" y="3265673"/>
                  <a:ext cx="181828" cy="137455"/>
                </a:xfrm>
                <a:custGeom>
                  <a:rect b="b" l="l" r="r" t="t"/>
                  <a:pathLst>
                    <a:path extrusionOk="0" h="3169" w="4192">
                      <a:moveTo>
                        <a:pt x="167" y="1"/>
                      </a:moveTo>
                      <a:lnTo>
                        <a:pt x="1" y="227"/>
                      </a:lnTo>
                      <a:lnTo>
                        <a:pt x="4025" y="3168"/>
                      </a:lnTo>
                      <a:lnTo>
                        <a:pt x="4192" y="294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 name="Google Shape;220;p3"/>
            <p:cNvGrpSpPr/>
            <p:nvPr/>
          </p:nvGrpSpPr>
          <p:grpSpPr>
            <a:xfrm flipH="1">
              <a:off x="166" y="3174687"/>
              <a:ext cx="9144017" cy="1977469"/>
              <a:chOff x="0" y="3174687"/>
              <a:chExt cx="9144017" cy="1977469"/>
            </a:xfrm>
          </p:grpSpPr>
          <p:sp>
            <p:nvSpPr>
              <p:cNvPr id="221" name="Google Shape;221;p3"/>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
              <p:cNvGrpSpPr/>
              <p:nvPr/>
            </p:nvGrpSpPr>
            <p:grpSpPr>
              <a:xfrm>
                <a:off x="3" y="3685994"/>
                <a:ext cx="9144014" cy="1466162"/>
                <a:chOff x="1212350" y="1446150"/>
                <a:chExt cx="5270325" cy="845050"/>
              </a:xfrm>
            </p:grpSpPr>
            <p:sp>
              <p:nvSpPr>
                <p:cNvPr id="223" name="Google Shape;223;p3"/>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3" name="Google Shape;243;p3"/>
          <p:cNvSpPr txBox="1"/>
          <p:nvPr>
            <p:ph type="title"/>
          </p:nvPr>
        </p:nvSpPr>
        <p:spPr>
          <a:xfrm>
            <a:off x="1912425" y="2139550"/>
            <a:ext cx="5319000" cy="10536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4" name="Google Shape;244;p3"/>
          <p:cNvSpPr txBox="1"/>
          <p:nvPr>
            <p:ph hasCustomPrompt="1" idx="2" type="title"/>
          </p:nvPr>
        </p:nvSpPr>
        <p:spPr>
          <a:xfrm>
            <a:off x="3262775" y="1241225"/>
            <a:ext cx="26184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70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5" name="Google Shape;245;p3"/>
          <p:cNvSpPr txBox="1"/>
          <p:nvPr>
            <p:ph idx="1" type="subTitle"/>
          </p:nvPr>
        </p:nvSpPr>
        <p:spPr>
          <a:xfrm>
            <a:off x="2302825" y="3152525"/>
            <a:ext cx="45381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6" name="Google Shape;246;p3"/>
          <p:cNvGrpSpPr/>
          <p:nvPr/>
        </p:nvGrpSpPr>
        <p:grpSpPr>
          <a:xfrm>
            <a:off x="6763046" y="-466902"/>
            <a:ext cx="5006077" cy="6077303"/>
            <a:chOff x="-9258004" y="-466902"/>
            <a:chExt cx="5006077" cy="6077303"/>
          </a:xfrm>
        </p:grpSpPr>
        <p:sp>
          <p:nvSpPr>
            <p:cNvPr id="247" name="Google Shape;247;p3"/>
            <p:cNvSpPr/>
            <p:nvPr/>
          </p:nvSpPr>
          <p:spPr>
            <a:xfrm>
              <a:off x="-7283090" y="357594"/>
              <a:ext cx="1096735" cy="3109111"/>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8980121" y="-466768"/>
              <a:ext cx="1095313" cy="3108400"/>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6695993" y="-466768"/>
              <a:ext cx="1096424" cy="3108889"/>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7687405" y="268714"/>
              <a:ext cx="1095757" cy="3108267"/>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8701526" y="1729057"/>
              <a:ext cx="1096113" cy="3108089"/>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6477660" y="1501524"/>
              <a:ext cx="1095579" cy="3108489"/>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5863899" y="1053924"/>
              <a:ext cx="1096113" cy="3108489"/>
            </a:xfrm>
            <a:custGeom>
              <a:rect b="b" l="l" r="r" t="t"/>
              <a:pathLst>
                <a:path extrusionOk="0" h="69948" w="24665">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6044814" y="2383036"/>
              <a:ext cx="1095535" cy="3108356"/>
            </a:xfrm>
            <a:custGeom>
              <a:rect b="b" l="l" r="r" t="t"/>
              <a:pathLst>
                <a:path extrusionOk="0" h="69945" w="24652">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7854144" y="2346506"/>
              <a:ext cx="847160" cy="2399938"/>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5717825" y="-466813"/>
              <a:ext cx="410359" cy="1154373"/>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6686350" y="-217593"/>
              <a:ext cx="410048" cy="1154151"/>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9181700" y="-217593"/>
              <a:ext cx="409559" cy="1154418"/>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7215764" y="3133272"/>
              <a:ext cx="410359" cy="1154018"/>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9181700" y="917315"/>
              <a:ext cx="315924" cy="887600"/>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8733567" y="107796"/>
              <a:ext cx="410670" cy="1154640"/>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7710692" y="-144578"/>
              <a:ext cx="410048" cy="1153751"/>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8303922" y="1178712"/>
              <a:ext cx="409603" cy="1153973"/>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8894129" y="2544397"/>
              <a:ext cx="637892" cy="1801064"/>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8638021" y="-466857"/>
              <a:ext cx="220422" cy="612428"/>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6529699" y="-466902"/>
              <a:ext cx="158162" cy="436401"/>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8209664" y="749599"/>
              <a:ext cx="220111" cy="612517"/>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5220719" y="628411"/>
              <a:ext cx="220111" cy="612383"/>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5425454" y="4113129"/>
              <a:ext cx="220067" cy="612028"/>
            </a:xfrm>
            <a:custGeom>
              <a:rect b="b" l="l" r="r" t="t"/>
              <a:pathLst>
                <a:path extrusionOk="0" h="13772" w="4952">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343007" y="3868754"/>
              <a:ext cx="391605" cy="1101045"/>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6150670" y="2064445"/>
              <a:ext cx="263263" cy="735482"/>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7957778" y="2838012"/>
              <a:ext cx="262951" cy="735260"/>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5153170" y="3881419"/>
              <a:ext cx="262640" cy="734904"/>
            </a:xfrm>
            <a:custGeom>
              <a:rect b="b" l="l" r="r" t="t"/>
              <a:pathLst>
                <a:path extrusionOk="0" h="16537" w="591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6061435" y="1019439"/>
              <a:ext cx="263440" cy="735526"/>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4736545" y="-145156"/>
              <a:ext cx="263485" cy="735571"/>
            </a:xfrm>
            <a:custGeom>
              <a:rect b="b" l="l" r="r" t="t"/>
              <a:pathLst>
                <a:path extrusionOk="0" h="16552" w="5929">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7435564" y="4756043"/>
              <a:ext cx="262951" cy="735126"/>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7035560" y="4271380"/>
              <a:ext cx="262951" cy="735260"/>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5738134" y="4875097"/>
              <a:ext cx="263440" cy="735304"/>
            </a:xfrm>
            <a:custGeom>
              <a:rect b="b" l="l" r="r" t="t"/>
              <a:pathLst>
                <a:path extrusionOk="0" h="16546" w="5928">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9013895" y="4582460"/>
              <a:ext cx="263485" cy="735304"/>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8425109" y="3652864"/>
              <a:ext cx="650913" cy="1838527"/>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9175079" y="2064490"/>
              <a:ext cx="650602" cy="1838127"/>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7500713" y="-466813"/>
              <a:ext cx="649802" cy="1838349"/>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5514334" y="-466813"/>
              <a:ext cx="670866" cy="1896877"/>
            </a:xfrm>
            <a:custGeom>
              <a:rect b="b" l="l" r="r" t="t"/>
              <a:pathLst>
                <a:path extrusionOk="0" h="42684" w="15096">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6950990" y="2888807"/>
              <a:ext cx="535013" cy="1507316"/>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6959478" y="3831157"/>
              <a:ext cx="534524" cy="1507583"/>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5347728" y="604147"/>
              <a:ext cx="1095802" cy="3108400"/>
            </a:xfrm>
            <a:custGeom>
              <a:rect b="b" l="l" r="r" t="t"/>
              <a:pathLst>
                <a:path extrusionOk="0" h="69946" w="24658">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9258004" y="1642710"/>
              <a:ext cx="263129" cy="734815"/>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909" name="Shape 1909"/>
        <p:cNvGrpSpPr/>
        <p:nvPr/>
      </p:nvGrpSpPr>
      <p:grpSpPr>
        <a:xfrm>
          <a:off x="0" y="0"/>
          <a:ext cx="0" cy="0"/>
          <a:chOff x="0" y="0"/>
          <a:chExt cx="0" cy="0"/>
        </a:xfrm>
      </p:grpSpPr>
      <p:sp>
        <p:nvSpPr>
          <p:cNvPr id="1910" name="Google Shape;1910;p21"/>
          <p:cNvSpPr txBox="1"/>
          <p:nvPr>
            <p:ph type="title"/>
          </p:nvPr>
        </p:nvSpPr>
        <p:spPr>
          <a:xfrm>
            <a:off x="4322250" y="1680963"/>
            <a:ext cx="3593400" cy="7893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911" name="Google Shape;1911;p21"/>
          <p:cNvSpPr txBox="1"/>
          <p:nvPr>
            <p:ph idx="1" type="subTitle"/>
          </p:nvPr>
        </p:nvSpPr>
        <p:spPr>
          <a:xfrm>
            <a:off x="4322425" y="2470338"/>
            <a:ext cx="3593400" cy="9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12" name="Google Shape;1912;p21"/>
          <p:cNvGrpSpPr/>
          <p:nvPr/>
        </p:nvGrpSpPr>
        <p:grpSpPr>
          <a:xfrm>
            <a:off x="-1875513" y="2536866"/>
            <a:ext cx="12252104" cy="2915489"/>
            <a:chOff x="-1875513" y="2536866"/>
            <a:chExt cx="12252104" cy="2915489"/>
          </a:xfrm>
        </p:grpSpPr>
        <p:grpSp>
          <p:nvGrpSpPr>
            <p:cNvPr id="1913" name="Google Shape;1913;p21"/>
            <p:cNvGrpSpPr/>
            <p:nvPr/>
          </p:nvGrpSpPr>
          <p:grpSpPr>
            <a:xfrm>
              <a:off x="-7958" y="2536866"/>
              <a:ext cx="9144065" cy="2915489"/>
              <a:chOff x="-45" y="1762005"/>
              <a:chExt cx="9144065" cy="2915489"/>
            </a:xfrm>
          </p:grpSpPr>
          <p:sp>
            <p:nvSpPr>
              <p:cNvPr id="1914" name="Google Shape;1914;p21"/>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5" name="Google Shape;1915;p21"/>
              <p:cNvGrpSpPr/>
              <p:nvPr/>
            </p:nvGrpSpPr>
            <p:grpSpPr>
              <a:xfrm>
                <a:off x="-45" y="2273686"/>
                <a:ext cx="9144020" cy="1930082"/>
                <a:chOff x="1062625" y="3292200"/>
                <a:chExt cx="5270025" cy="1112375"/>
              </a:xfrm>
            </p:grpSpPr>
            <p:sp>
              <p:nvSpPr>
                <p:cNvPr id="1916" name="Google Shape;1916;p21"/>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1"/>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1"/>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1"/>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1"/>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1"/>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1"/>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1"/>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1"/>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1"/>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1"/>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1"/>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1"/>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1"/>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1"/>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1"/>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1"/>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1"/>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1"/>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1"/>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1"/>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1"/>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1"/>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1"/>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1"/>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1"/>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1"/>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1"/>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1"/>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1"/>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1"/>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7" name="Google Shape;1947;p21"/>
            <p:cNvGrpSpPr/>
            <p:nvPr/>
          </p:nvGrpSpPr>
          <p:grpSpPr>
            <a:xfrm flipH="1">
              <a:off x="7467309" y="3955569"/>
              <a:ext cx="2909282" cy="1089723"/>
              <a:chOff x="6139625" y="939075"/>
              <a:chExt cx="1818642" cy="681247"/>
            </a:xfrm>
          </p:grpSpPr>
          <p:sp>
            <p:nvSpPr>
              <p:cNvPr id="1948" name="Google Shape;1948;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21"/>
            <p:cNvGrpSpPr/>
            <p:nvPr/>
          </p:nvGrpSpPr>
          <p:grpSpPr>
            <a:xfrm flipH="1">
              <a:off x="6083162" y="4177751"/>
              <a:ext cx="2909282" cy="1089723"/>
              <a:chOff x="6139625" y="939075"/>
              <a:chExt cx="1818642" cy="681247"/>
            </a:xfrm>
          </p:grpSpPr>
          <p:sp>
            <p:nvSpPr>
              <p:cNvPr id="1953" name="Google Shape;1953;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21"/>
            <p:cNvGrpSpPr/>
            <p:nvPr/>
          </p:nvGrpSpPr>
          <p:grpSpPr>
            <a:xfrm flipH="1">
              <a:off x="-637263" y="4059138"/>
              <a:ext cx="2909282" cy="1089723"/>
              <a:chOff x="6139625" y="939075"/>
              <a:chExt cx="1818642" cy="681247"/>
            </a:xfrm>
          </p:grpSpPr>
          <p:sp>
            <p:nvSpPr>
              <p:cNvPr id="1958" name="Google Shape;1958;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21"/>
            <p:cNvGrpSpPr/>
            <p:nvPr/>
          </p:nvGrpSpPr>
          <p:grpSpPr>
            <a:xfrm flipH="1">
              <a:off x="-1875513" y="3801013"/>
              <a:ext cx="2909282" cy="1089723"/>
              <a:chOff x="6139625" y="939075"/>
              <a:chExt cx="1818642" cy="681247"/>
            </a:xfrm>
          </p:grpSpPr>
          <p:sp>
            <p:nvSpPr>
              <p:cNvPr id="1963" name="Google Shape;1963;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21"/>
            <p:cNvGrpSpPr/>
            <p:nvPr/>
          </p:nvGrpSpPr>
          <p:grpSpPr>
            <a:xfrm flipH="1">
              <a:off x="3012546" y="4769488"/>
              <a:ext cx="942695" cy="390401"/>
              <a:chOff x="5525375" y="1545600"/>
              <a:chExt cx="289650" cy="119950"/>
            </a:xfrm>
          </p:grpSpPr>
          <p:sp>
            <p:nvSpPr>
              <p:cNvPr id="1968" name="Google Shape;1968;p2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0" name="Google Shape;1970;p21"/>
          <p:cNvGrpSpPr/>
          <p:nvPr/>
        </p:nvGrpSpPr>
        <p:grpSpPr>
          <a:xfrm flipH="1">
            <a:off x="7574586" y="245319"/>
            <a:ext cx="1343774" cy="999473"/>
            <a:chOff x="3828150" y="2102526"/>
            <a:chExt cx="1036863" cy="771199"/>
          </a:xfrm>
        </p:grpSpPr>
        <p:sp>
          <p:nvSpPr>
            <p:cNvPr id="1971" name="Google Shape;1971;p21"/>
            <p:cNvSpPr/>
            <p:nvPr/>
          </p:nvSpPr>
          <p:spPr>
            <a:xfrm>
              <a:off x="3828150" y="2581475"/>
              <a:ext cx="314950" cy="292250"/>
            </a:xfrm>
            <a:custGeom>
              <a:rect b="b" l="l" r="r" t="t"/>
              <a:pathLst>
                <a:path extrusionOk="0" h="11690" w="12598">
                  <a:moveTo>
                    <a:pt x="6019" y="0"/>
                  </a:moveTo>
                  <a:cubicBezTo>
                    <a:pt x="5650" y="0"/>
                    <a:pt x="5286" y="70"/>
                    <a:pt x="4941" y="236"/>
                  </a:cubicBezTo>
                  <a:cubicBezTo>
                    <a:pt x="3322" y="1010"/>
                    <a:pt x="0" y="4581"/>
                    <a:pt x="0" y="4581"/>
                  </a:cubicBezTo>
                  <a:cubicBezTo>
                    <a:pt x="0" y="4581"/>
                    <a:pt x="3322" y="1855"/>
                    <a:pt x="4560" y="1367"/>
                  </a:cubicBezTo>
                  <a:cubicBezTo>
                    <a:pt x="4811" y="1263"/>
                    <a:pt x="5074" y="1217"/>
                    <a:pt x="5340" y="1217"/>
                  </a:cubicBezTo>
                  <a:cubicBezTo>
                    <a:pt x="5806" y="1217"/>
                    <a:pt x="6285" y="1357"/>
                    <a:pt x="6739" y="1569"/>
                  </a:cubicBezTo>
                  <a:cubicBezTo>
                    <a:pt x="6573" y="1736"/>
                    <a:pt x="6418" y="1914"/>
                    <a:pt x="6299" y="2129"/>
                  </a:cubicBezTo>
                  <a:cubicBezTo>
                    <a:pt x="5858" y="2843"/>
                    <a:pt x="6001" y="3915"/>
                    <a:pt x="6096" y="4010"/>
                  </a:cubicBezTo>
                  <a:cubicBezTo>
                    <a:pt x="6102" y="4015"/>
                    <a:pt x="6107" y="4018"/>
                    <a:pt x="6113" y="4018"/>
                  </a:cubicBezTo>
                  <a:cubicBezTo>
                    <a:pt x="6214" y="4018"/>
                    <a:pt x="6416" y="3306"/>
                    <a:pt x="6977" y="3081"/>
                  </a:cubicBezTo>
                  <a:cubicBezTo>
                    <a:pt x="7239" y="2974"/>
                    <a:pt x="7977" y="2915"/>
                    <a:pt x="8609" y="2795"/>
                  </a:cubicBezTo>
                  <a:cubicBezTo>
                    <a:pt x="9942" y="3819"/>
                    <a:pt x="11180" y="4831"/>
                    <a:pt x="11502" y="5617"/>
                  </a:cubicBezTo>
                  <a:cubicBezTo>
                    <a:pt x="11859" y="6474"/>
                    <a:pt x="11799" y="11689"/>
                    <a:pt x="11799" y="11689"/>
                  </a:cubicBezTo>
                  <a:cubicBezTo>
                    <a:pt x="12133" y="11142"/>
                    <a:pt x="12597" y="5701"/>
                    <a:pt x="12597" y="5010"/>
                  </a:cubicBezTo>
                  <a:cubicBezTo>
                    <a:pt x="12597" y="4046"/>
                    <a:pt x="11323" y="2724"/>
                    <a:pt x="10037" y="1783"/>
                  </a:cubicBezTo>
                  <a:cubicBezTo>
                    <a:pt x="10085" y="1676"/>
                    <a:pt x="10144" y="1569"/>
                    <a:pt x="10216" y="1474"/>
                  </a:cubicBezTo>
                  <a:cubicBezTo>
                    <a:pt x="10359" y="1331"/>
                    <a:pt x="10716" y="1307"/>
                    <a:pt x="10740" y="1045"/>
                  </a:cubicBezTo>
                  <a:cubicBezTo>
                    <a:pt x="10761" y="808"/>
                    <a:pt x="10255" y="277"/>
                    <a:pt x="9655" y="277"/>
                  </a:cubicBezTo>
                  <a:cubicBezTo>
                    <a:pt x="9593" y="277"/>
                    <a:pt x="9529" y="283"/>
                    <a:pt x="9466" y="295"/>
                  </a:cubicBezTo>
                  <a:cubicBezTo>
                    <a:pt x="8942" y="414"/>
                    <a:pt x="9025" y="521"/>
                    <a:pt x="8525" y="807"/>
                  </a:cubicBezTo>
                  <a:cubicBezTo>
                    <a:pt x="7760" y="375"/>
                    <a:pt x="6873" y="0"/>
                    <a:pt x="6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1"/>
            <p:cNvSpPr/>
            <p:nvPr/>
          </p:nvSpPr>
          <p:spPr>
            <a:xfrm>
              <a:off x="3993350" y="2199700"/>
              <a:ext cx="488250" cy="263725"/>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1"/>
            <p:cNvSpPr/>
            <p:nvPr/>
          </p:nvSpPr>
          <p:spPr>
            <a:xfrm>
              <a:off x="4658888" y="2102526"/>
              <a:ext cx="206125" cy="284675"/>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21"/>
          <p:cNvGrpSpPr/>
          <p:nvPr/>
        </p:nvGrpSpPr>
        <p:grpSpPr>
          <a:xfrm flipH="1">
            <a:off x="212945" y="2780300"/>
            <a:ext cx="519200" cy="831175"/>
            <a:chOff x="6505025" y="484000"/>
            <a:chExt cx="519200" cy="831175"/>
          </a:xfrm>
        </p:grpSpPr>
        <p:sp>
          <p:nvSpPr>
            <p:cNvPr id="1975" name="Google Shape;1975;p21"/>
            <p:cNvSpPr/>
            <p:nvPr/>
          </p:nvSpPr>
          <p:spPr>
            <a:xfrm>
              <a:off x="6505025" y="722350"/>
              <a:ext cx="297375" cy="139025"/>
            </a:xfrm>
            <a:custGeom>
              <a:rect b="b" l="l" r="r" t="t"/>
              <a:pathLst>
                <a:path extrusionOk="0" h="5561" w="11895">
                  <a:moveTo>
                    <a:pt x="11736" y="0"/>
                  </a:moveTo>
                  <a:cubicBezTo>
                    <a:pt x="11413" y="0"/>
                    <a:pt x="9415" y="525"/>
                    <a:pt x="8799" y="1209"/>
                  </a:cubicBezTo>
                  <a:cubicBezTo>
                    <a:pt x="8299" y="1757"/>
                    <a:pt x="7585" y="3197"/>
                    <a:pt x="7251" y="3900"/>
                  </a:cubicBezTo>
                  <a:cubicBezTo>
                    <a:pt x="6799" y="2864"/>
                    <a:pt x="5965" y="1257"/>
                    <a:pt x="5311" y="804"/>
                  </a:cubicBezTo>
                  <a:cubicBezTo>
                    <a:pt x="4645" y="327"/>
                    <a:pt x="2367" y="254"/>
                    <a:pt x="1020" y="254"/>
                  </a:cubicBezTo>
                  <a:cubicBezTo>
                    <a:pt x="417" y="254"/>
                    <a:pt x="0" y="268"/>
                    <a:pt x="0" y="268"/>
                  </a:cubicBezTo>
                  <a:cubicBezTo>
                    <a:pt x="310" y="697"/>
                    <a:pt x="3406" y="1221"/>
                    <a:pt x="4346" y="1590"/>
                  </a:cubicBezTo>
                  <a:cubicBezTo>
                    <a:pt x="5120" y="1911"/>
                    <a:pt x="5775" y="3971"/>
                    <a:pt x="6108" y="4769"/>
                  </a:cubicBezTo>
                  <a:cubicBezTo>
                    <a:pt x="5656" y="5090"/>
                    <a:pt x="5370" y="5352"/>
                    <a:pt x="5692" y="5459"/>
                  </a:cubicBezTo>
                  <a:cubicBezTo>
                    <a:pt x="5903" y="5528"/>
                    <a:pt x="6183" y="5560"/>
                    <a:pt x="6480" y="5560"/>
                  </a:cubicBezTo>
                  <a:cubicBezTo>
                    <a:pt x="6954" y="5560"/>
                    <a:pt x="7472" y="5479"/>
                    <a:pt x="7823" y="5340"/>
                  </a:cubicBezTo>
                  <a:cubicBezTo>
                    <a:pt x="8180" y="5198"/>
                    <a:pt x="9144" y="4328"/>
                    <a:pt x="8966" y="4043"/>
                  </a:cubicBezTo>
                  <a:cubicBezTo>
                    <a:pt x="8901" y="3935"/>
                    <a:pt x="8682" y="3886"/>
                    <a:pt x="8396" y="3886"/>
                  </a:cubicBezTo>
                  <a:cubicBezTo>
                    <a:pt x="8364" y="3886"/>
                    <a:pt x="8332" y="3887"/>
                    <a:pt x="8299" y="3888"/>
                  </a:cubicBezTo>
                  <a:cubicBezTo>
                    <a:pt x="8573" y="3185"/>
                    <a:pt x="8978" y="1673"/>
                    <a:pt x="9537" y="1304"/>
                  </a:cubicBezTo>
                  <a:cubicBezTo>
                    <a:pt x="10240" y="816"/>
                    <a:pt x="11895" y="78"/>
                    <a:pt x="11776" y="6"/>
                  </a:cubicBezTo>
                  <a:cubicBezTo>
                    <a:pt x="11769" y="2"/>
                    <a:pt x="11756" y="0"/>
                    <a:pt x="117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1"/>
            <p:cNvSpPr/>
            <p:nvPr/>
          </p:nvSpPr>
          <p:spPr>
            <a:xfrm>
              <a:off x="6641425" y="484000"/>
              <a:ext cx="382800" cy="97900"/>
            </a:xfrm>
            <a:custGeom>
              <a:rect b="b" l="l" r="r" t="t"/>
              <a:pathLst>
                <a:path extrusionOk="0" h="3916" w="15312">
                  <a:moveTo>
                    <a:pt x="0" y="1"/>
                  </a:moveTo>
                  <a:lnTo>
                    <a:pt x="0" y="1"/>
                  </a:lnTo>
                  <a:cubicBezTo>
                    <a:pt x="477" y="632"/>
                    <a:pt x="2382" y="929"/>
                    <a:pt x="3679" y="1667"/>
                  </a:cubicBezTo>
                  <a:cubicBezTo>
                    <a:pt x="4430" y="2096"/>
                    <a:pt x="5215" y="2477"/>
                    <a:pt x="6025" y="2787"/>
                  </a:cubicBezTo>
                  <a:cubicBezTo>
                    <a:pt x="6007" y="2959"/>
                    <a:pt x="5576" y="2979"/>
                    <a:pt x="5370" y="2979"/>
                  </a:cubicBezTo>
                  <a:cubicBezTo>
                    <a:pt x="5306" y="2979"/>
                    <a:pt x="5263" y="2977"/>
                    <a:pt x="5263" y="2977"/>
                  </a:cubicBezTo>
                  <a:lnTo>
                    <a:pt x="5263" y="2977"/>
                  </a:lnTo>
                  <a:cubicBezTo>
                    <a:pt x="5406" y="3049"/>
                    <a:pt x="5930" y="3822"/>
                    <a:pt x="6418" y="3906"/>
                  </a:cubicBezTo>
                  <a:cubicBezTo>
                    <a:pt x="6449" y="3912"/>
                    <a:pt x="6491" y="3915"/>
                    <a:pt x="6539" y="3915"/>
                  </a:cubicBezTo>
                  <a:cubicBezTo>
                    <a:pt x="6857" y="3915"/>
                    <a:pt x="7486" y="3788"/>
                    <a:pt x="7775" y="3644"/>
                  </a:cubicBezTo>
                  <a:cubicBezTo>
                    <a:pt x="7990" y="3513"/>
                    <a:pt x="8168" y="3310"/>
                    <a:pt x="8251" y="3072"/>
                  </a:cubicBezTo>
                  <a:cubicBezTo>
                    <a:pt x="8279" y="3058"/>
                    <a:pt x="8520" y="3047"/>
                    <a:pt x="8889" y="3047"/>
                  </a:cubicBezTo>
                  <a:cubicBezTo>
                    <a:pt x="9779" y="3047"/>
                    <a:pt x="11420" y="3111"/>
                    <a:pt x="12657" y="3346"/>
                  </a:cubicBezTo>
                  <a:cubicBezTo>
                    <a:pt x="13227" y="3455"/>
                    <a:pt x="13707" y="3491"/>
                    <a:pt x="14095" y="3491"/>
                  </a:cubicBezTo>
                  <a:cubicBezTo>
                    <a:pt x="14900" y="3491"/>
                    <a:pt x="15312" y="3334"/>
                    <a:pt x="15312" y="3334"/>
                  </a:cubicBezTo>
                  <a:lnTo>
                    <a:pt x="15312" y="3334"/>
                  </a:lnTo>
                  <a:cubicBezTo>
                    <a:pt x="15255" y="3345"/>
                    <a:pt x="15182" y="3350"/>
                    <a:pt x="15095" y="3350"/>
                  </a:cubicBezTo>
                  <a:cubicBezTo>
                    <a:pt x="14585" y="3350"/>
                    <a:pt x="13588" y="3175"/>
                    <a:pt x="12347" y="2870"/>
                  </a:cubicBezTo>
                  <a:cubicBezTo>
                    <a:pt x="10883" y="2501"/>
                    <a:pt x="9073" y="2489"/>
                    <a:pt x="8871" y="2453"/>
                  </a:cubicBezTo>
                  <a:cubicBezTo>
                    <a:pt x="8668" y="2417"/>
                    <a:pt x="8752" y="2036"/>
                    <a:pt x="8490" y="1989"/>
                  </a:cubicBezTo>
                  <a:cubicBezTo>
                    <a:pt x="8466" y="1986"/>
                    <a:pt x="8445" y="1984"/>
                    <a:pt x="8425" y="1984"/>
                  </a:cubicBezTo>
                  <a:cubicBezTo>
                    <a:pt x="8212" y="1984"/>
                    <a:pt x="8184" y="2148"/>
                    <a:pt x="7966" y="2191"/>
                  </a:cubicBezTo>
                  <a:cubicBezTo>
                    <a:pt x="7943" y="2195"/>
                    <a:pt x="7908" y="2196"/>
                    <a:pt x="7864" y="2196"/>
                  </a:cubicBezTo>
                  <a:cubicBezTo>
                    <a:pt x="7443" y="2196"/>
                    <a:pt x="6127" y="2037"/>
                    <a:pt x="5287" y="1596"/>
                  </a:cubicBezTo>
                  <a:cubicBezTo>
                    <a:pt x="4358" y="1096"/>
                    <a:pt x="2560" y="608"/>
                    <a:pt x="1608" y="524"/>
                  </a:cubicBezTo>
                  <a:cubicBezTo>
                    <a:pt x="1036" y="465"/>
                    <a:pt x="489" y="28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1"/>
            <p:cNvSpPr/>
            <p:nvPr/>
          </p:nvSpPr>
          <p:spPr>
            <a:xfrm>
              <a:off x="6641425" y="1078875"/>
              <a:ext cx="241875" cy="236300"/>
            </a:xfrm>
            <a:custGeom>
              <a:rect b="b" l="l" r="r" t="t"/>
              <a:pathLst>
                <a:path extrusionOk="0" h="9452" w="9675">
                  <a:moveTo>
                    <a:pt x="107" y="1"/>
                  </a:moveTo>
                  <a:cubicBezTo>
                    <a:pt x="1" y="1"/>
                    <a:pt x="2051" y="3992"/>
                    <a:pt x="2977" y="5061"/>
                  </a:cubicBezTo>
                  <a:cubicBezTo>
                    <a:pt x="3025" y="5109"/>
                    <a:pt x="3072" y="5168"/>
                    <a:pt x="3132" y="5228"/>
                  </a:cubicBezTo>
                  <a:cubicBezTo>
                    <a:pt x="2894" y="5347"/>
                    <a:pt x="2620" y="5394"/>
                    <a:pt x="2346" y="5394"/>
                  </a:cubicBezTo>
                  <a:cubicBezTo>
                    <a:pt x="1929" y="5340"/>
                    <a:pt x="1581" y="5113"/>
                    <a:pt x="1370" y="5113"/>
                  </a:cubicBezTo>
                  <a:cubicBezTo>
                    <a:pt x="1304" y="5113"/>
                    <a:pt x="1252" y="5135"/>
                    <a:pt x="1215" y="5192"/>
                  </a:cubicBezTo>
                  <a:cubicBezTo>
                    <a:pt x="1048" y="5430"/>
                    <a:pt x="1310" y="6716"/>
                    <a:pt x="1453" y="6775"/>
                  </a:cubicBezTo>
                  <a:cubicBezTo>
                    <a:pt x="1506" y="6796"/>
                    <a:pt x="1624" y="6808"/>
                    <a:pt x="1770" y="6808"/>
                  </a:cubicBezTo>
                  <a:cubicBezTo>
                    <a:pt x="2053" y="6808"/>
                    <a:pt x="2439" y="6762"/>
                    <a:pt x="2644" y="6644"/>
                  </a:cubicBezTo>
                  <a:cubicBezTo>
                    <a:pt x="2781" y="6571"/>
                    <a:pt x="2925" y="6553"/>
                    <a:pt x="3146" y="6553"/>
                  </a:cubicBezTo>
                  <a:cubicBezTo>
                    <a:pt x="3352" y="6553"/>
                    <a:pt x="3625" y="6568"/>
                    <a:pt x="4021" y="6568"/>
                  </a:cubicBezTo>
                  <a:cubicBezTo>
                    <a:pt x="4161" y="6568"/>
                    <a:pt x="4316" y="6566"/>
                    <a:pt x="4489" y="6561"/>
                  </a:cubicBezTo>
                  <a:cubicBezTo>
                    <a:pt x="4573" y="6561"/>
                    <a:pt x="4632" y="6537"/>
                    <a:pt x="4692" y="6537"/>
                  </a:cubicBezTo>
                  <a:cubicBezTo>
                    <a:pt x="6228" y="7704"/>
                    <a:pt x="8145" y="8990"/>
                    <a:pt x="8406" y="9085"/>
                  </a:cubicBezTo>
                  <a:cubicBezTo>
                    <a:pt x="8691" y="9192"/>
                    <a:pt x="9269" y="9452"/>
                    <a:pt x="9532" y="9452"/>
                  </a:cubicBezTo>
                  <a:cubicBezTo>
                    <a:pt x="9621" y="9452"/>
                    <a:pt x="9675" y="9422"/>
                    <a:pt x="9669" y="9347"/>
                  </a:cubicBezTo>
                  <a:cubicBezTo>
                    <a:pt x="9657" y="9085"/>
                    <a:pt x="7383" y="6799"/>
                    <a:pt x="6347" y="5680"/>
                  </a:cubicBezTo>
                  <a:cubicBezTo>
                    <a:pt x="6382" y="5656"/>
                    <a:pt x="6418" y="5620"/>
                    <a:pt x="6454" y="5597"/>
                  </a:cubicBezTo>
                  <a:cubicBezTo>
                    <a:pt x="6670" y="5430"/>
                    <a:pt x="6788" y="5351"/>
                    <a:pt x="7018" y="5351"/>
                  </a:cubicBezTo>
                  <a:cubicBezTo>
                    <a:pt x="7117" y="5351"/>
                    <a:pt x="7237" y="5366"/>
                    <a:pt x="7394" y="5394"/>
                  </a:cubicBezTo>
                  <a:cubicBezTo>
                    <a:pt x="7562" y="5421"/>
                    <a:pt x="7717" y="5432"/>
                    <a:pt x="7854" y="5432"/>
                  </a:cubicBezTo>
                  <a:cubicBezTo>
                    <a:pt x="8145" y="5432"/>
                    <a:pt x="8357" y="5383"/>
                    <a:pt x="8454" y="5335"/>
                  </a:cubicBezTo>
                  <a:cubicBezTo>
                    <a:pt x="8740" y="5192"/>
                    <a:pt x="8835" y="5097"/>
                    <a:pt x="8454" y="5061"/>
                  </a:cubicBezTo>
                  <a:cubicBezTo>
                    <a:pt x="7942" y="5025"/>
                    <a:pt x="8014" y="4680"/>
                    <a:pt x="7502" y="4597"/>
                  </a:cubicBezTo>
                  <a:cubicBezTo>
                    <a:pt x="7455" y="4590"/>
                    <a:pt x="7412" y="4587"/>
                    <a:pt x="7372" y="4587"/>
                  </a:cubicBezTo>
                  <a:cubicBezTo>
                    <a:pt x="6976" y="4587"/>
                    <a:pt x="6896" y="4887"/>
                    <a:pt x="6561" y="5049"/>
                  </a:cubicBezTo>
                  <a:cubicBezTo>
                    <a:pt x="6479" y="5087"/>
                    <a:pt x="6368" y="5101"/>
                    <a:pt x="6231" y="5101"/>
                  </a:cubicBezTo>
                  <a:cubicBezTo>
                    <a:pt x="6110" y="5101"/>
                    <a:pt x="5968" y="5090"/>
                    <a:pt x="5811" y="5073"/>
                  </a:cubicBezTo>
                  <a:cubicBezTo>
                    <a:pt x="5442" y="4656"/>
                    <a:pt x="3930" y="2930"/>
                    <a:pt x="3334" y="2370"/>
                  </a:cubicBezTo>
                  <a:cubicBezTo>
                    <a:pt x="2644" y="1727"/>
                    <a:pt x="239" y="13"/>
                    <a:pt x="108" y="1"/>
                  </a:cubicBezTo>
                  <a:cubicBezTo>
                    <a:pt x="107" y="1"/>
                    <a:pt x="107" y="1"/>
                    <a:pt x="1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978" name="Shape 1978"/>
        <p:cNvGrpSpPr/>
        <p:nvPr/>
      </p:nvGrpSpPr>
      <p:grpSpPr>
        <a:xfrm>
          <a:off x="0" y="0"/>
          <a:ext cx="0" cy="0"/>
          <a:chOff x="0" y="0"/>
          <a:chExt cx="0" cy="0"/>
        </a:xfrm>
      </p:grpSpPr>
      <p:grpSp>
        <p:nvGrpSpPr>
          <p:cNvPr id="1979" name="Google Shape;1979;p22"/>
          <p:cNvGrpSpPr/>
          <p:nvPr/>
        </p:nvGrpSpPr>
        <p:grpSpPr>
          <a:xfrm>
            <a:off x="-710138" y="-368837"/>
            <a:ext cx="9846245" cy="5719823"/>
            <a:chOff x="-710138" y="-368837"/>
            <a:chExt cx="9846245" cy="5719823"/>
          </a:xfrm>
        </p:grpSpPr>
        <p:grpSp>
          <p:nvGrpSpPr>
            <p:cNvPr id="1980" name="Google Shape;1980;p22"/>
            <p:cNvGrpSpPr/>
            <p:nvPr/>
          </p:nvGrpSpPr>
          <p:grpSpPr>
            <a:xfrm flipH="1">
              <a:off x="-7958" y="2308266"/>
              <a:ext cx="9144065" cy="2915489"/>
              <a:chOff x="-45" y="1762005"/>
              <a:chExt cx="9144065" cy="2915489"/>
            </a:xfrm>
          </p:grpSpPr>
          <p:sp>
            <p:nvSpPr>
              <p:cNvPr id="1981" name="Google Shape;1981;p22"/>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2" name="Google Shape;1982;p22"/>
              <p:cNvGrpSpPr/>
              <p:nvPr/>
            </p:nvGrpSpPr>
            <p:grpSpPr>
              <a:xfrm>
                <a:off x="-45" y="2273686"/>
                <a:ext cx="9144020" cy="1930082"/>
                <a:chOff x="1062625" y="3292200"/>
                <a:chExt cx="5270025" cy="1112375"/>
              </a:xfrm>
            </p:grpSpPr>
            <p:sp>
              <p:nvSpPr>
                <p:cNvPr id="1983" name="Google Shape;1983;p22"/>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2"/>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2"/>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2"/>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2"/>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2"/>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2"/>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2"/>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2"/>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2"/>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2"/>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2"/>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2"/>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2"/>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2"/>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2"/>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2"/>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2"/>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2"/>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2"/>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2"/>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2"/>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2"/>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2"/>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2"/>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2"/>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2"/>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2"/>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2"/>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2"/>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2"/>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4" name="Google Shape;2014;p22"/>
            <p:cNvGrpSpPr/>
            <p:nvPr/>
          </p:nvGrpSpPr>
          <p:grpSpPr>
            <a:xfrm>
              <a:off x="4368662" y="4150169"/>
              <a:ext cx="2909282" cy="1089723"/>
              <a:chOff x="6139625" y="939075"/>
              <a:chExt cx="1818642" cy="681247"/>
            </a:xfrm>
          </p:grpSpPr>
          <p:sp>
            <p:nvSpPr>
              <p:cNvPr id="2015" name="Google Shape;2015;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22"/>
            <p:cNvGrpSpPr/>
            <p:nvPr/>
          </p:nvGrpSpPr>
          <p:grpSpPr>
            <a:xfrm>
              <a:off x="5746734" y="4261263"/>
              <a:ext cx="2909282" cy="1089723"/>
              <a:chOff x="6139625" y="939075"/>
              <a:chExt cx="1818642" cy="681247"/>
            </a:xfrm>
          </p:grpSpPr>
          <p:sp>
            <p:nvSpPr>
              <p:cNvPr id="2020" name="Google Shape;2020;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22"/>
            <p:cNvGrpSpPr/>
            <p:nvPr/>
          </p:nvGrpSpPr>
          <p:grpSpPr>
            <a:xfrm rot="10800000">
              <a:off x="528112" y="-368837"/>
              <a:ext cx="2909282" cy="1089723"/>
              <a:chOff x="6139625" y="939075"/>
              <a:chExt cx="1818642" cy="681247"/>
            </a:xfrm>
          </p:grpSpPr>
          <p:sp>
            <p:nvSpPr>
              <p:cNvPr id="2025" name="Google Shape;2025;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22"/>
            <p:cNvGrpSpPr/>
            <p:nvPr/>
          </p:nvGrpSpPr>
          <p:grpSpPr>
            <a:xfrm rot="10800000">
              <a:off x="-710138" y="-110712"/>
              <a:ext cx="2909282" cy="1089723"/>
              <a:chOff x="6139625" y="939075"/>
              <a:chExt cx="1818642" cy="681247"/>
            </a:xfrm>
          </p:grpSpPr>
          <p:sp>
            <p:nvSpPr>
              <p:cNvPr id="2030" name="Google Shape;2030;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22"/>
            <p:cNvGrpSpPr/>
            <p:nvPr/>
          </p:nvGrpSpPr>
          <p:grpSpPr>
            <a:xfrm flipH="1">
              <a:off x="906642" y="4452274"/>
              <a:ext cx="1708877" cy="707705"/>
              <a:chOff x="5525375" y="1545600"/>
              <a:chExt cx="289650" cy="119950"/>
            </a:xfrm>
          </p:grpSpPr>
          <p:sp>
            <p:nvSpPr>
              <p:cNvPr id="2035" name="Google Shape;2035;p22"/>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2"/>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7" name="Google Shape;2037;p22"/>
          <p:cNvGrpSpPr/>
          <p:nvPr/>
        </p:nvGrpSpPr>
        <p:grpSpPr>
          <a:xfrm flipH="1">
            <a:off x="339967" y="4057400"/>
            <a:ext cx="1136072" cy="882998"/>
            <a:chOff x="3858303" y="2102526"/>
            <a:chExt cx="1006709" cy="782452"/>
          </a:xfrm>
        </p:grpSpPr>
        <p:sp>
          <p:nvSpPr>
            <p:cNvPr id="2038" name="Google Shape;2038;p22"/>
            <p:cNvSpPr/>
            <p:nvPr/>
          </p:nvSpPr>
          <p:spPr>
            <a:xfrm>
              <a:off x="4435859" y="2592729"/>
              <a:ext cx="314950" cy="292250"/>
            </a:xfrm>
            <a:custGeom>
              <a:rect b="b" l="l" r="r" t="t"/>
              <a:pathLst>
                <a:path extrusionOk="0" h="11690" w="12598">
                  <a:moveTo>
                    <a:pt x="6019" y="0"/>
                  </a:moveTo>
                  <a:cubicBezTo>
                    <a:pt x="5650" y="0"/>
                    <a:pt x="5286" y="70"/>
                    <a:pt x="4941" y="236"/>
                  </a:cubicBezTo>
                  <a:cubicBezTo>
                    <a:pt x="3322" y="1010"/>
                    <a:pt x="0" y="4581"/>
                    <a:pt x="0" y="4581"/>
                  </a:cubicBezTo>
                  <a:cubicBezTo>
                    <a:pt x="0" y="4581"/>
                    <a:pt x="3322" y="1855"/>
                    <a:pt x="4560" y="1367"/>
                  </a:cubicBezTo>
                  <a:cubicBezTo>
                    <a:pt x="4811" y="1263"/>
                    <a:pt x="5074" y="1217"/>
                    <a:pt x="5340" y="1217"/>
                  </a:cubicBezTo>
                  <a:cubicBezTo>
                    <a:pt x="5806" y="1217"/>
                    <a:pt x="6285" y="1357"/>
                    <a:pt x="6739" y="1569"/>
                  </a:cubicBezTo>
                  <a:cubicBezTo>
                    <a:pt x="6573" y="1736"/>
                    <a:pt x="6418" y="1914"/>
                    <a:pt x="6299" y="2129"/>
                  </a:cubicBezTo>
                  <a:cubicBezTo>
                    <a:pt x="5858" y="2843"/>
                    <a:pt x="6001" y="3915"/>
                    <a:pt x="6096" y="4010"/>
                  </a:cubicBezTo>
                  <a:cubicBezTo>
                    <a:pt x="6102" y="4015"/>
                    <a:pt x="6107" y="4018"/>
                    <a:pt x="6113" y="4018"/>
                  </a:cubicBezTo>
                  <a:cubicBezTo>
                    <a:pt x="6214" y="4018"/>
                    <a:pt x="6416" y="3306"/>
                    <a:pt x="6977" y="3081"/>
                  </a:cubicBezTo>
                  <a:cubicBezTo>
                    <a:pt x="7239" y="2974"/>
                    <a:pt x="7977" y="2915"/>
                    <a:pt x="8609" y="2795"/>
                  </a:cubicBezTo>
                  <a:cubicBezTo>
                    <a:pt x="9942" y="3819"/>
                    <a:pt x="11180" y="4831"/>
                    <a:pt x="11502" y="5617"/>
                  </a:cubicBezTo>
                  <a:cubicBezTo>
                    <a:pt x="11859" y="6474"/>
                    <a:pt x="11799" y="11689"/>
                    <a:pt x="11799" y="11689"/>
                  </a:cubicBezTo>
                  <a:cubicBezTo>
                    <a:pt x="12133" y="11142"/>
                    <a:pt x="12597" y="5701"/>
                    <a:pt x="12597" y="5010"/>
                  </a:cubicBezTo>
                  <a:cubicBezTo>
                    <a:pt x="12597" y="4046"/>
                    <a:pt x="11323" y="2724"/>
                    <a:pt x="10037" y="1783"/>
                  </a:cubicBezTo>
                  <a:cubicBezTo>
                    <a:pt x="10085" y="1676"/>
                    <a:pt x="10144" y="1569"/>
                    <a:pt x="10216" y="1474"/>
                  </a:cubicBezTo>
                  <a:cubicBezTo>
                    <a:pt x="10359" y="1331"/>
                    <a:pt x="10716" y="1307"/>
                    <a:pt x="10740" y="1045"/>
                  </a:cubicBezTo>
                  <a:cubicBezTo>
                    <a:pt x="10761" y="808"/>
                    <a:pt x="10255" y="277"/>
                    <a:pt x="9655" y="277"/>
                  </a:cubicBezTo>
                  <a:cubicBezTo>
                    <a:pt x="9593" y="277"/>
                    <a:pt x="9529" y="283"/>
                    <a:pt x="9466" y="295"/>
                  </a:cubicBezTo>
                  <a:cubicBezTo>
                    <a:pt x="8942" y="414"/>
                    <a:pt x="9025" y="521"/>
                    <a:pt x="8525" y="807"/>
                  </a:cubicBezTo>
                  <a:cubicBezTo>
                    <a:pt x="7760" y="375"/>
                    <a:pt x="6873" y="0"/>
                    <a:pt x="6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2"/>
            <p:cNvSpPr/>
            <p:nvPr/>
          </p:nvSpPr>
          <p:spPr>
            <a:xfrm>
              <a:off x="3858303" y="2469793"/>
              <a:ext cx="488250" cy="263725"/>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2"/>
            <p:cNvSpPr/>
            <p:nvPr/>
          </p:nvSpPr>
          <p:spPr>
            <a:xfrm>
              <a:off x="4658888" y="2102526"/>
              <a:ext cx="206125" cy="284675"/>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22"/>
          <p:cNvGrpSpPr/>
          <p:nvPr/>
        </p:nvGrpSpPr>
        <p:grpSpPr>
          <a:xfrm>
            <a:off x="6636012" y="4179415"/>
            <a:ext cx="2277038" cy="1158009"/>
            <a:chOff x="754950" y="603975"/>
            <a:chExt cx="2507475" cy="1275200"/>
          </a:xfrm>
        </p:grpSpPr>
        <p:sp>
          <p:nvSpPr>
            <p:cNvPr id="2042" name="Google Shape;2042;p22"/>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2"/>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2"/>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2"/>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2"/>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2"/>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2"/>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2"/>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2"/>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2"/>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2"/>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2"/>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2"/>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22"/>
          <p:cNvGrpSpPr/>
          <p:nvPr/>
        </p:nvGrpSpPr>
        <p:grpSpPr>
          <a:xfrm rot="10800000">
            <a:off x="1082293" y="258843"/>
            <a:ext cx="1343703" cy="870323"/>
            <a:chOff x="309118" y="3546600"/>
            <a:chExt cx="1904610" cy="1233626"/>
          </a:xfrm>
        </p:grpSpPr>
        <p:sp>
          <p:nvSpPr>
            <p:cNvPr id="2056" name="Google Shape;2056;p22"/>
            <p:cNvSpPr/>
            <p:nvPr/>
          </p:nvSpPr>
          <p:spPr>
            <a:xfrm>
              <a:off x="610559" y="3937436"/>
              <a:ext cx="1603169" cy="379767"/>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2"/>
            <p:cNvSpPr/>
            <p:nvPr/>
          </p:nvSpPr>
          <p:spPr>
            <a:xfrm>
              <a:off x="397851" y="3546600"/>
              <a:ext cx="1547484" cy="670486"/>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2"/>
            <p:cNvSpPr/>
            <p:nvPr/>
          </p:nvSpPr>
          <p:spPr>
            <a:xfrm>
              <a:off x="309118" y="4344117"/>
              <a:ext cx="1339161" cy="304754"/>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2"/>
            <p:cNvSpPr/>
            <p:nvPr/>
          </p:nvSpPr>
          <p:spPr>
            <a:xfrm>
              <a:off x="1186592" y="3600891"/>
              <a:ext cx="66237" cy="56730"/>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2"/>
            <p:cNvSpPr/>
            <p:nvPr/>
          </p:nvSpPr>
          <p:spPr>
            <a:xfrm>
              <a:off x="1805912" y="4001444"/>
              <a:ext cx="66376" cy="56834"/>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2"/>
            <p:cNvSpPr/>
            <p:nvPr/>
          </p:nvSpPr>
          <p:spPr>
            <a:xfrm>
              <a:off x="1777321" y="4530498"/>
              <a:ext cx="66376" cy="56834"/>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2"/>
            <p:cNvSpPr/>
            <p:nvPr/>
          </p:nvSpPr>
          <p:spPr>
            <a:xfrm>
              <a:off x="566993" y="3768815"/>
              <a:ext cx="66376" cy="56939"/>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2"/>
            <p:cNvSpPr/>
            <p:nvPr/>
          </p:nvSpPr>
          <p:spPr>
            <a:xfrm>
              <a:off x="973744" y="4723287"/>
              <a:ext cx="66376" cy="56939"/>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4" name="Google Shape;2064;p22"/>
          <p:cNvSpPr txBox="1"/>
          <p:nvPr>
            <p:ph type="title"/>
          </p:nvPr>
        </p:nvSpPr>
        <p:spPr>
          <a:xfrm>
            <a:off x="865625" y="2030100"/>
            <a:ext cx="2277000" cy="108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65" name="Google Shape;2065;p22"/>
          <p:cNvSpPr txBox="1"/>
          <p:nvPr>
            <p:ph idx="1" type="subTitle"/>
          </p:nvPr>
        </p:nvSpPr>
        <p:spPr>
          <a:xfrm>
            <a:off x="5594321" y="2033100"/>
            <a:ext cx="26841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066" name="Shape 2066"/>
        <p:cNvGrpSpPr/>
        <p:nvPr/>
      </p:nvGrpSpPr>
      <p:grpSpPr>
        <a:xfrm>
          <a:off x="0" y="0"/>
          <a:ext cx="0" cy="0"/>
          <a:chOff x="0" y="0"/>
          <a:chExt cx="0" cy="0"/>
        </a:xfrm>
      </p:grpSpPr>
      <p:grpSp>
        <p:nvGrpSpPr>
          <p:cNvPr id="2067" name="Google Shape;2067;p23"/>
          <p:cNvGrpSpPr/>
          <p:nvPr/>
        </p:nvGrpSpPr>
        <p:grpSpPr>
          <a:xfrm>
            <a:off x="76271" y="-5319801"/>
            <a:ext cx="9143752" cy="6077303"/>
            <a:chOff x="469925" y="1149000"/>
            <a:chExt cx="5143875" cy="3418825"/>
          </a:xfrm>
        </p:grpSpPr>
        <p:sp>
          <p:nvSpPr>
            <p:cNvPr id="2068" name="Google Shape;2068;p23"/>
            <p:cNvSpPr/>
            <p:nvPr/>
          </p:nvSpPr>
          <p:spPr>
            <a:xfrm>
              <a:off x="1580925" y="1612825"/>
              <a:ext cx="616975" cy="1749050"/>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3"/>
            <p:cNvSpPr/>
            <p:nvPr/>
          </p:nvSpPr>
          <p:spPr>
            <a:xfrm>
              <a:off x="626250" y="1149075"/>
              <a:ext cx="616175" cy="1748650"/>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3"/>
            <p:cNvSpPr/>
            <p:nvPr/>
          </p:nvSpPr>
          <p:spPr>
            <a:xfrm>
              <a:off x="3592450" y="3107625"/>
              <a:ext cx="382750" cy="1082175"/>
            </a:xfrm>
            <a:custGeom>
              <a:rect b="b" l="l" r="r" t="t"/>
              <a:pathLst>
                <a:path extrusionOk="0" h="43287" w="1531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3"/>
            <p:cNvSpPr/>
            <p:nvPr/>
          </p:nvSpPr>
          <p:spPr>
            <a:xfrm>
              <a:off x="1911200" y="1149075"/>
              <a:ext cx="616800" cy="1748925"/>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3"/>
            <p:cNvSpPr/>
            <p:nvPr/>
          </p:nvSpPr>
          <p:spPr>
            <a:xfrm>
              <a:off x="1353475" y="1562825"/>
              <a:ext cx="616425" cy="1748575"/>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3"/>
            <p:cNvSpPr/>
            <p:nvPr/>
          </p:nvSpPr>
          <p:spPr>
            <a:xfrm>
              <a:off x="782975" y="2384350"/>
              <a:ext cx="616625" cy="1748475"/>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3"/>
            <p:cNvSpPr/>
            <p:nvPr/>
          </p:nvSpPr>
          <p:spPr>
            <a:xfrm>
              <a:off x="2034025" y="2256350"/>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3"/>
            <p:cNvSpPr/>
            <p:nvPr/>
          </p:nvSpPr>
          <p:spPr>
            <a:xfrm>
              <a:off x="2379300" y="2004550"/>
              <a:ext cx="616625" cy="1748700"/>
            </a:xfrm>
            <a:custGeom>
              <a:rect b="b" l="l" r="r" t="t"/>
              <a:pathLst>
                <a:path extrusionOk="0" h="69948" w="24665">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3"/>
            <p:cNvSpPr/>
            <p:nvPr/>
          </p:nvSpPr>
          <p:spPr>
            <a:xfrm>
              <a:off x="2277525" y="2752250"/>
              <a:ext cx="616300" cy="1748625"/>
            </a:xfrm>
            <a:custGeom>
              <a:rect b="b" l="l" r="r" t="t"/>
              <a:pathLst>
                <a:path extrusionOk="0" h="69945" w="24652">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3"/>
            <p:cNvSpPr/>
            <p:nvPr/>
          </p:nvSpPr>
          <p:spPr>
            <a:xfrm>
              <a:off x="1259675" y="2731700"/>
              <a:ext cx="476575" cy="1350100"/>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3"/>
            <p:cNvSpPr/>
            <p:nvPr/>
          </p:nvSpPr>
          <p:spPr>
            <a:xfrm>
              <a:off x="3242925" y="2666225"/>
              <a:ext cx="616800" cy="1748775"/>
            </a:xfrm>
            <a:custGeom>
              <a:rect b="b" l="l" r="r" t="t"/>
              <a:pathLst>
                <a:path extrusionOk="0" h="69951" w="24672">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3"/>
            <p:cNvSpPr/>
            <p:nvPr/>
          </p:nvSpPr>
          <p:spPr>
            <a:xfrm>
              <a:off x="3337650" y="1636000"/>
              <a:ext cx="230675" cy="649075"/>
            </a:xfrm>
            <a:custGeom>
              <a:rect b="b" l="l" r="r" t="t"/>
              <a:pathLst>
                <a:path extrusionOk="0" h="25963" w="9227">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3"/>
            <p:cNvSpPr/>
            <p:nvPr/>
          </p:nvSpPr>
          <p:spPr>
            <a:xfrm>
              <a:off x="2461475" y="1149050"/>
              <a:ext cx="230850" cy="649400"/>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3"/>
            <p:cNvSpPr/>
            <p:nvPr/>
          </p:nvSpPr>
          <p:spPr>
            <a:xfrm>
              <a:off x="1916625" y="1289250"/>
              <a:ext cx="230675" cy="649275"/>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3"/>
            <p:cNvSpPr/>
            <p:nvPr/>
          </p:nvSpPr>
          <p:spPr>
            <a:xfrm>
              <a:off x="512850" y="1289250"/>
              <a:ext cx="230400" cy="64942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3"/>
            <p:cNvSpPr/>
            <p:nvPr/>
          </p:nvSpPr>
          <p:spPr>
            <a:xfrm>
              <a:off x="1618800" y="3174300"/>
              <a:ext cx="230850" cy="64920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3"/>
            <p:cNvSpPr/>
            <p:nvPr/>
          </p:nvSpPr>
          <p:spPr>
            <a:xfrm>
              <a:off x="512850" y="1927700"/>
              <a:ext cx="177725" cy="49932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3"/>
            <p:cNvSpPr/>
            <p:nvPr/>
          </p:nvSpPr>
          <p:spPr>
            <a:xfrm>
              <a:off x="764950" y="1472300"/>
              <a:ext cx="231025" cy="649550"/>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3"/>
            <p:cNvSpPr/>
            <p:nvPr/>
          </p:nvSpPr>
          <p:spPr>
            <a:xfrm>
              <a:off x="1340375" y="1330325"/>
              <a:ext cx="230675" cy="649050"/>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3"/>
            <p:cNvSpPr/>
            <p:nvPr/>
          </p:nvSpPr>
          <p:spPr>
            <a:xfrm>
              <a:off x="1006650" y="2074750"/>
              <a:ext cx="230425" cy="649175"/>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3"/>
            <p:cNvSpPr/>
            <p:nvPr/>
          </p:nvSpPr>
          <p:spPr>
            <a:xfrm>
              <a:off x="5291125" y="2074750"/>
              <a:ext cx="230700" cy="649150"/>
            </a:xfrm>
            <a:custGeom>
              <a:rect b="b" l="l" r="r" t="t"/>
              <a:pathLst>
                <a:path extrusionOk="0" h="25966" w="9228">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3"/>
            <p:cNvSpPr/>
            <p:nvPr/>
          </p:nvSpPr>
          <p:spPr>
            <a:xfrm>
              <a:off x="674625" y="2843025"/>
              <a:ext cx="358850" cy="1013200"/>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3"/>
            <p:cNvSpPr/>
            <p:nvPr/>
          </p:nvSpPr>
          <p:spPr>
            <a:xfrm>
              <a:off x="818700" y="1149025"/>
              <a:ext cx="124000" cy="344525"/>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3"/>
            <p:cNvSpPr/>
            <p:nvPr/>
          </p:nvSpPr>
          <p:spPr>
            <a:xfrm>
              <a:off x="2004750" y="1149000"/>
              <a:ext cx="88975" cy="245500"/>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3"/>
            <p:cNvSpPr/>
            <p:nvPr/>
          </p:nvSpPr>
          <p:spPr>
            <a:xfrm>
              <a:off x="1059675" y="1833350"/>
              <a:ext cx="123825" cy="344575"/>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3"/>
            <p:cNvSpPr/>
            <p:nvPr/>
          </p:nvSpPr>
          <p:spPr>
            <a:xfrm>
              <a:off x="5418250" y="3454075"/>
              <a:ext cx="123525" cy="344575"/>
            </a:xfrm>
            <a:custGeom>
              <a:rect b="b" l="l" r="r" t="t"/>
              <a:pathLst>
                <a:path extrusionOk="0" h="13783" w="4941">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3"/>
            <p:cNvSpPr/>
            <p:nvPr/>
          </p:nvSpPr>
          <p:spPr>
            <a:xfrm>
              <a:off x="5479400" y="2699800"/>
              <a:ext cx="124000" cy="344650"/>
            </a:xfrm>
            <a:custGeom>
              <a:rect b="b" l="l" r="r" t="t"/>
              <a:pathLst>
                <a:path extrusionOk="0" h="13786" w="496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3"/>
            <p:cNvSpPr/>
            <p:nvPr/>
          </p:nvSpPr>
          <p:spPr>
            <a:xfrm>
              <a:off x="4937250" y="1149025"/>
              <a:ext cx="123800" cy="344425"/>
            </a:xfrm>
            <a:custGeom>
              <a:rect b="b" l="l" r="r" t="t"/>
              <a:pathLst>
                <a:path extrusionOk="0" h="13777" w="4952">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3"/>
            <p:cNvSpPr/>
            <p:nvPr/>
          </p:nvSpPr>
          <p:spPr>
            <a:xfrm>
              <a:off x="3296575" y="1149025"/>
              <a:ext cx="123500" cy="344425"/>
            </a:xfrm>
            <a:custGeom>
              <a:rect b="b" l="l" r="r" t="t"/>
              <a:pathLst>
                <a:path extrusionOk="0" h="13777" w="494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3"/>
            <p:cNvSpPr/>
            <p:nvPr/>
          </p:nvSpPr>
          <p:spPr>
            <a:xfrm>
              <a:off x="2741125" y="1765175"/>
              <a:ext cx="123825" cy="344500"/>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3"/>
            <p:cNvSpPr/>
            <p:nvPr/>
          </p:nvSpPr>
          <p:spPr>
            <a:xfrm>
              <a:off x="2625950" y="3725525"/>
              <a:ext cx="123800" cy="344300"/>
            </a:xfrm>
            <a:custGeom>
              <a:rect b="b" l="l" r="r" t="t"/>
              <a:pathLst>
                <a:path extrusionOk="0" h="13772" w="4952">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3"/>
            <p:cNvSpPr/>
            <p:nvPr/>
          </p:nvSpPr>
          <p:spPr>
            <a:xfrm>
              <a:off x="3210350" y="2923950"/>
              <a:ext cx="148125" cy="413775"/>
            </a:xfrm>
            <a:custGeom>
              <a:rect b="b" l="l" r="r" t="t"/>
              <a:pathLst>
                <a:path extrusionOk="0" h="16551" w="5925">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3"/>
            <p:cNvSpPr/>
            <p:nvPr/>
          </p:nvSpPr>
          <p:spPr>
            <a:xfrm>
              <a:off x="3719225" y="4087200"/>
              <a:ext cx="147925" cy="413550"/>
            </a:xfrm>
            <a:custGeom>
              <a:rect b="b" l="l" r="r" t="t"/>
              <a:pathLst>
                <a:path extrusionOk="0" h="16542" w="5917">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3"/>
            <p:cNvSpPr/>
            <p:nvPr/>
          </p:nvSpPr>
          <p:spPr>
            <a:xfrm>
              <a:off x="3013750" y="2573025"/>
              <a:ext cx="220000" cy="619425"/>
            </a:xfrm>
            <a:custGeom>
              <a:rect b="b" l="l" r="r" t="t"/>
              <a:pathLst>
                <a:path extrusionOk="0" h="24777" w="880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3"/>
            <p:cNvSpPr/>
            <p:nvPr/>
          </p:nvSpPr>
          <p:spPr>
            <a:xfrm>
              <a:off x="2109775" y="3588050"/>
              <a:ext cx="220300" cy="619400"/>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3"/>
            <p:cNvSpPr/>
            <p:nvPr/>
          </p:nvSpPr>
          <p:spPr>
            <a:xfrm>
              <a:off x="2217975" y="2573025"/>
              <a:ext cx="148100" cy="413750"/>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3"/>
            <p:cNvSpPr/>
            <p:nvPr/>
          </p:nvSpPr>
          <p:spPr>
            <a:xfrm>
              <a:off x="1201375" y="3008200"/>
              <a:ext cx="147925" cy="413625"/>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3"/>
            <p:cNvSpPr/>
            <p:nvPr/>
          </p:nvSpPr>
          <p:spPr>
            <a:xfrm>
              <a:off x="2958125" y="3078425"/>
              <a:ext cx="147925" cy="413650"/>
            </a:xfrm>
            <a:custGeom>
              <a:rect b="b" l="l" r="r" t="t"/>
              <a:pathLst>
                <a:path extrusionOk="0" h="16546" w="5917">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3"/>
            <p:cNvSpPr/>
            <p:nvPr/>
          </p:nvSpPr>
          <p:spPr>
            <a:xfrm>
              <a:off x="2779125" y="3595175"/>
              <a:ext cx="147750" cy="413425"/>
            </a:xfrm>
            <a:custGeom>
              <a:rect b="b" l="l" r="r" t="t"/>
              <a:pathLst>
                <a:path extrusionOk="0" h="16537" w="591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3"/>
            <p:cNvSpPr/>
            <p:nvPr/>
          </p:nvSpPr>
          <p:spPr>
            <a:xfrm>
              <a:off x="2268175" y="1985150"/>
              <a:ext cx="148200" cy="413775"/>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3"/>
            <p:cNvSpPr/>
            <p:nvPr/>
          </p:nvSpPr>
          <p:spPr>
            <a:xfrm>
              <a:off x="3013500" y="1330000"/>
              <a:ext cx="148225" cy="413800"/>
            </a:xfrm>
            <a:custGeom>
              <a:rect b="b" l="l" r="r" t="t"/>
              <a:pathLst>
                <a:path extrusionOk="0" h="16552" w="5929">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3"/>
            <p:cNvSpPr/>
            <p:nvPr/>
          </p:nvSpPr>
          <p:spPr>
            <a:xfrm>
              <a:off x="1495150" y="4087200"/>
              <a:ext cx="147925" cy="413550"/>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3"/>
            <p:cNvSpPr/>
            <p:nvPr/>
          </p:nvSpPr>
          <p:spPr>
            <a:xfrm>
              <a:off x="1720175" y="38145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3"/>
            <p:cNvSpPr/>
            <p:nvPr/>
          </p:nvSpPr>
          <p:spPr>
            <a:xfrm>
              <a:off x="2450050" y="4154175"/>
              <a:ext cx="148200" cy="413650"/>
            </a:xfrm>
            <a:custGeom>
              <a:rect b="b" l="l" r="r" t="t"/>
              <a:pathLst>
                <a:path extrusionOk="0" h="16546" w="5928">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3"/>
            <p:cNvSpPr/>
            <p:nvPr/>
          </p:nvSpPr>
          <p:spPr>
            <a:xfrm>
              <a:off x="3115600" y="40729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3"/>
            <p:cNvSpPr/>
            <p:nvPr/>
          </p:nvSpPr>
          <p:spPr>
            <a:xfrm>
              <a:off x="3454125" y="1823250"/>
              <a:ext cx="261825" cy="737575"/>
            </a:xfrm>
            <a:custGeom>
              <a:rect b="b" l="l" r="r" t="t"/>
              <a:pathLst>
                <a:path extrusionOk="0" h="29503" w="10473">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3"/>
            <p:cNvSpPr/>
            <p:nvPr/>
          </p:nvSpPr>
          <p:spPr>
            <a:xfrm>
              <a:off x="607250" y="3989550"/>
              <a:ext cx="148225" cy="413650"/>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3"/>
            <p:cNvSpPr/>
            <p:nvPr/>
          </p:nvSpPr>
          <p:spPr>
            <a:xfrm>
              <a:off x="2872600" y="3459450"/>
              <a:ext cx="319175" cy="901475"/>
            </a:xfrm>
            <a:custGeom>
              <a:rect b="b" l="l" r="r" t="t"/>
              <a:pathLst>
                <a:path extrusionOk="0" h="36059" w="12767">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3"/>
            <p:cNvSpPr/>
            <p:nvPr/>
          </p:nvSpPr>
          <p:spPr>
            <a:xfrm>
              <a:off x="938475" y="3466600"/>
              <a:ext cx="366175" cy="1034275"/>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3"/>
            <p:cNvSpPr/>
            <p:nvPr/>
          </p:nvSpPr>
          <p:spPr>
            <a:xfrm>
              <a:off x="516575" y="2573050"/>
              <a:ext cx="366000" cy="1034050"/>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3"/>
            <p:cNvSpPr/>
            <p:nvPr/>
          </p:nvSpPr>
          <p:spPr>
            <a:xfrm>
              <a:off x="1458500" y="1149050"/>
              <a:ext cx="365550" cy="103417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3"/>
            <p:cNvSpPr/>
            <p:nvPr/>
          </p:nvSpPr>
          <p:spPr>
            <a:xfrm>
              <a:off x="5248275" y="1149050"/>
              <a:ext cx="365525" cy="1034175"/>
            </a:xfrm>
            <a:custGeom>
              <a:rect b="b" l="l" r="r" t="t"/>
              <a:pathLst>
                <a:path extrusionOk="0" h="41367" w="14621">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3"/>
            <p:cNvSpPr/>
            <p:nvPr/>
          </p:nvSpPr>
          <p:spPr>
            <a:xfrm>
              <a:off x="3308725" y="1149050"/>
              <a:ext cx="300075" cy="847850"/>
            </a:xfrm>
            <a:custGeom>
              <a:rect b="b" l="l" r="r" t="t"/>
              <a:pathLst>
                <a:path extrusionOk="0" h="33914" w="12003">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3"/>
            <p:cNvSpPr/>
            <p:nvPr/>
          </p:nvSpPr>
          <p:spPr>
            <a:xfrm>
              <a:off x="2575950" y="1149050"/>
              <a:ext cx="377400" cy="1067100"/>
            </a:xfrm>
            <a:custGeom>
              <a:rect b="b" l="l" r="r" t="t"/>
              <a:pathLst>
                <a:path extrusionOk="0" h="42684" w="15096">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3"/>
            <p:cNvSpPr/>
            <p:nvPr/>
          </p:nvSpPr>
          <p:spPr>
            <a:xfrm>
              <a:off x="1767750" y="3036775"/>
              <a:ext cx="300975" cy="847950"/>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3"/>
            <p:cNvSpPr/>
            <p:nvPr/>
          </p:nvSpPr>
          <p:spPr>
            <a:xfrm>
              <a:off x="1762975" y="3566900"/>
              <a:ext cx="300700" cy="848100"/>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3"/>
            <p:cNvSpPr/>
            <p:nvPr/>
          </p:nvSpPr>
          <p:spPr>
            <a:xfrm>
              <a:off x="3178650" y="2340875"/>
              <a:ext cx="616475" cy="1748650"/>
            </a:xfrm>
            <a:custGeom>
              <a:rect b="b" l="l" r="r" t="t"/>
              <a:pathLst>
                <a:path extrusionOk="0" h="69946" w="24659">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3"/>
            <p:cNvSpPr/>
            <p:nvPr/>
          </p:nvSpPr>
          <p:spPr>
            <a:xfrm>
              <a:off x="2669675" y="1751525"/>
              <a:ext cx="616450" cy="1748650"/>
            </a:xfrm>
            <a:custGeom>
              <a:rect b="b" l="l" r="r" t="t"/>
              <a:pathLst>
                <a:path extrusionOk="0" h="69946" w="24658">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3"/>
            <p:cNvSpPr/>
            <p:nvPr/>
          </p:nvSpPr>
          <p:spPr>
            <a:xfrm>
              <a:off x="5060575" y="3212700"/>
              <a:ext cx="382975" cy="1082575"/>
            </a:xfrm>
            <a:custGeom>
              <a:rect b="b" l="l" r="r" t="t"/>
              <a:pathLst>
                <a:path extrusionOk="0" h="43303" w="15319">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3"/>
            <p:cNvSpPr/>
            <p:nvPr/>
          </p:nvSpPr>
          <p:spPr>
            <a:xfrm>
              <a:off x="3475575" y="1149075"/>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3"/>
            <p:cNvSpPr/>
            <p:nvPr/>
          </p:nvSpPr>
          <p:spPr>
            <a:xfrm>
              <a:off x="3718350" y="2256350"/>
              <a:ext cx="616425" cy="1748575"/>
            </a:xfrm>
            <a:custGeom>
              <a:rect b="b" l="l" r="r" t="t"/>
              <a:pathLst>
                <a:path extrusionOk="0" h="69943" w="24657">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3"/>
            <p:cNvSpPr/>
            <p:nvPr/>
          </p:nvSpPr>
          <p:spPr>
            <a:xfrm>
              <a:off x="3943175" y="2004550"/>
              <a:ext cx="616625" cy="1748700"/>
            </a:xfrm>
            <a:custGeom>
              <a:rect b="b" l="l" r="r" t="t"/>
              <a:pathLst>
                <a:path extrusionOk="0" h="69948" w="24665">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3"/>
            <p:cNvSpPr/>
            <p:nvPr/>
          </p:nvSpPr>
          <p:spPr>
            <a:xfrm>
              <a:off x="3828325" y="2752250"/>
              <a:ext cx="616600" cy="1748500"/>
            </a:xfrm>
            <a:custGeom>
              <a:rect b="b" l="l" r="r" t="t"/>
              <a:pathLst>
                <a:path extrusionOk="0" h="69940" w="24664">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3"/>
            <p:cNvSpPr/>
            <p:nvPr/>
          </p:nvSpPr>
          <p:spPr>
            <a:xfrm>
              <a:off x="4807125" y="2666225"/>
              <a:ext cx="616475" cy="1748525"/>
            </a:xfrm>
            <a:custGeom>
              <a:rect b="b" l="l" r="r" t="t"/>
              <a:pathLst>
                <a:path extrusionOk="0" h="69941" w="24659">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3"/>
            <p:cNvSpPr/>
            <p:nvPr/>
          </p:nvSpPr>
          <p:spPr>
            <a:xfrm>
              <a:off x="4901525" y="1636000"/>
              <a:ext cx="230675" cy="649075"/>
            </a:xfrm>
            <a:custGeom>
              <a:rect b="b" l="l" r="r" t="t"/>
              <a:pathLst>
                <a:path extrusionOk="0" h="25963" w="9227">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3"/>
            <p:cNvSpPr/>
            <p:nvPr/>
          </p:nvSpPr>
          <p:spPr>
            <a:xfrm>
              <a:off x="4026075" y="1149050"/>
              <a:ext cx="230425" cy="649175"/>
            </a:xfrm>
            <a:custGeom>
              <a:rect b="b" l="l" r="r" t="t"/>
              <a:pathLst>
                <a:path extrusionOk="0" h="25967" w="9217">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3"/>
            <p:cNvSpPr/>
            <p:nvPr/>
          </p:nvSpPr>
          <p:spPr>
            <a:xfrm>
              <a:off x="4305025" y="1765175"/>
              <a:ext cx="123825" cy="344500"/>
            </a:xfrm>
            <a:custGeom>
              <a:rect b="b" l="l" r="r" t="t"/>
              <a:pathLst>
                <a:path extrusionOk="0" h="13780" w="4953">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3"/>
            <p:cNvSpPr/>
            <p:nvPr/>
          </p:nvSpPr>
          <p:spPr>
            <a:xfrm>
              <a:off x="4189825" y="3725525"/>
              <a:ext cx="123825" cy="344300"/>
            </a:xfrm>
            <a:custGeom>
              <a:rect b="b" l="l" r="r" t="t"/>
              <a:pathLst>
                <a:path extrusionOk="0" h="13772" w="4953">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3"/>
            <p:cNvSpPr/>
            <p:nvPr/>
          </p:nvSpPr>
          <p:spPr>
            <a:xfrm>
              <a:off x="4774425" y="292395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3"/>
            <p:cNvSpPr/>
            <p:nvPr/>
          </p:nvSpPr>
          <p:spPr>
            <a:xfrm>
              <a:off x="4016600" y="2418825"/>
              <a:ext cx="147925" cy="413650"/>
            </a:xfrm>
            <a:custGeom>
              <a:rect b="b" l="l" r="r" t="t"/>
              <a:pathLst>
                <a:path extrusionOk="0" h="16546" w="5917">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3"/>
            <p:cNvSpPr/>
            <p:nvPr/>
          </p:nvSpPr>
          <p:spPr>
            <a:xfrm>
              <a:off x="469925" y="2335775"/>
              <a:ext cx="148025" cy="413375"/>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3"/>
            <p:cNvSpPr/>
            <p:nvPr/>
          </p:nvSpPr>
          <p:spPr>
            <a:xfrm>
              <a:off x="5283125" y="408720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3"/>
            <p:cNvSpPr/>
            <p:nvPr/>
          </p:nvSpPr>
          <p:spPr>
            <a:xfrm>
              <a:off x="4577650" y="2573025"/>
              <a:ext cx="219975" cy="619425"/>
            </a:xfrm>
            <a:custGeom>
              <a:rect b="b" l="l" r="r" t="t"/>
              <a:pathLst>
                <a:path extrusionOk="0" h="24777" w="8799">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3"/>
            <p:cNvSpPr/>
            <p:nvPr/>
          </p:nvSpPr>
          <p:spPr>
            <a:xfrm>
              <a:off x="4522025" y="3078425"/>
              <a:ext cx="147925" cy="413650"/>
            </a:xfrm>
            <a:custGeom>
              <a:rect b="b" l="l" r="r" t="t"/>
              <a:pathLst>
                <a:path extrusionOk="0" h="16546" w="5917">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3"/>
            <p:cNvSpPr/>
            <p:nvPr/>
          </p:nvSpPr>
          <p:spPr>
            <a:xfrm>
              <a:off x="4342825" y="3595175"/>
              <a:ext cx="148225" cy="413625"/>
            </a:xfrm>
            <a:custGeom>
              <a:rect b="b" l="l" r="r" t="t"/>
              <a:pathLst>
                <a:path extrusionOk="0" h="16545" w="5929">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3"/>
            <p:cNvSpPr/>
            <p:nvPr/>
          </p:nvSpPr>
          <p:spPr>
            <a:xfrm>
              <a:off x="3832350" y="19851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3"/>
            <p:cNvSpPr/>
            <p:nvPr/>
          </p:nvSpPr>
          <p:spPr>
            <a:xfrm>
              <a:off x="4577675" y="13303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3"/>
            <p:cNvSpPr/>
            <p:nvPr/>
          </p:nvSpPr>
          <p:spPr>
            <a:xfrm>
              <a:off x="5018025" y="1823250"/>
              <a:ext cx="261825" cy="737575"/>
            </a:xfrm>
            <a:custGeom>
              <a:rect b="b" l="l" r="r" t="t"/>
              <a:pathLst>
                <a:path extrusionOk="0" h="29503" w="10473">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3"/>
            <p:cNvSpPr/>
            <p:nvPr/>
          </p:nvSpPr>
          <p:spPr>
            <a:xfrm>
              <a:off x="4436550" y="3459450"/>
              <a:ext cx="319125" cy="901725"/>
            </a:xfrm>
            <a:custGeom>
              <a:rect b="b" l="l" r="r" t="t"/>
              <a:pathLst>
                <a:path extrusionOk="0" h="36069" w="12765">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3"/>
            <p:cNvSpPr/>
            <p:nvPr/>
          </p:nvSpPr>
          <p:spPr>
            <a:xfrm>
              <a:off x="4872625" y="1149050"/>
              <a:ext cx="300050" cy="847850"/>
            </a:xfrm>
            <a:custGeom>
              <a:rect b="b" l="l" r="r" t="t"/>
              <a:pathLst>
                <a:path extrusionOk="0" h="33914" w="12002">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3"/>
            <p:cNvSpPr/>
            <p:nvPr/>
          </p:nvSpPr>
          <p:spPr>
            <a:xfrm>
              <a:off x="4140025" y="1149050"/>
              <a:ext cx="377225" cy="1066975"/>
            </a:xfrm>
            <a:custGeom>
              <a:rect b="b" l="l" r="r" t="t"/>
              <a:pathLst>
                <a:path extrusionOk="0" h="42679" w="15089">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3"/>
            <p:cNvSpPr/>
            <p:nvPr/>
          </p:nvSpPr>
          <p:spPr>
            <a:xfrm>
              <a:off x="4742750" y="2340875"/>
              <a:ext cx="616275" cy="1748375"/>
            </a:xfrm>
            <a:custGeom>
              <a:rect b="b" l="l" r="r" t="t"/>
              <a:pathLst>
                <a:path extrusionOk="0" h="69935" w="24651">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3"/>
            <p:cNvSpPr/>
            <p:nvPr/>
          </p:nvSpPr>
          <p:spPr>
            <a:xfrm>
              <a:off x="4269775" y="1751525"/>
              <a:ext cx="616275" cy="1748375"/>
            </a:xfrm>
            <a:custGeom>
              <a:rect b="b" l="l" r="r" t="t"/>
              <a:pathLst>
                <a:path extrusionOk="0" h="69935" w="24651">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23"/>
          <p:cNvGrpSpPr/>
          <p:nvPr/>
        </p:nvGrpSpPr>
        <p:grpSpPr>
          <a:xfrm>
            <a:off x="-45" y="2228005"/>
            <a:ext cx="9144065" cy="2924151"/>
            <a:chOff x="-45" y="2228005"/>
            <a:chExt cx="9144065" cy="2924151"/>
          </a:xfrm>
        </p:grpSpPr>
        <p:grpSp>
          <p:nvGrpSpPr>
            <p:cNvPr id="2152" name="Google Shape;2152;p23"/>
            <p:cNvGrpSpPr/>
            <p:nvPr/>
          </p:nvGrpSpPr>
          <p:grpSpPr>
            <a:xfrm>
              <a:off x="-45" y="2228005"/>
              <a:ext cx="9144065" cy="2915489"/>
              <a:chOff x="-45" y="1762005"/>
              <a:chExt cx="9144065" cy="2915489"/>
            </a:xfrm>
          </p:grpSpPr>
          <p:sp>
            <p:nvSpPr>
              <p:cNvPr id="2153" name="Google Shape;2153;p23"/>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4" name="Google Shape;2154;p23"/>
              <p:cNvGrpSpPr/>
              <p:nvPr/>
            </p:nvGrpSpPr>
            <p:grpSpPr>
              <a:xfrm>
                <a:off x="-45" y="2273686"/>
                <a:ext cx="9144020" cy="1930082"/>
                <a:chOff x="1062625" y="3292200"/>
                <a:chExt cx="5270025" cy="1112375"/>
              </a:xfrm>
            </p:grpSpPr>
            <p:sp>
              <p:nvSpPr>
                <p:cNvPr id="2155" name="Google Shape;2155;p23"/>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3"/>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3"/>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3"/>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3"/>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3"/>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3"/>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3"/>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3"/>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3"/>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3"/>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3"/>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3"/>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3"/>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3"/>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3"/>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3"/>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3"/>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3"/>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3"/>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3"/>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3"/>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3"/>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3"/>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3"/>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3"/>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3"/>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3"/>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3"/>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3"/>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3"/>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86" name="Google Shape;2186;p23"/>
            <p:cNvGrpSpPr/>
            <p:nvPr/>
          </p:nvGrpSpPr>
          <p:grpSpPr>
            <a:xfrm>
              <a:off x="0" y="3174687"/>
              <a:ext cx="9144017" cy="1977469"/>
              <a:chOff x="0" y="3174687"/>
              <a:chExt cx="9144017" cy="1977469"/>
            </a:xfrm>
          </p:grpSpPr>
          <p:sp>
            <p:nvSpPr>
              <p:cNvPr id="2187" name="Google Shape;2187;p23"/>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8" name="Google Shape;2188;p23"/>
              <p:cNvGrpSpPr/>
              <p:nvPr/>
            </p:nvGrpSpPr>
            <p:grpSpPr>
              <a:xfrm>
                <a:off x="3" y="3685994"/>
                <a:ext cx="9144014" cy="1466162"/>
                <a:chOff x="1212350" y="1446150"/>
                <a:chExt cx="5270325" cy="845050"/>
              </a:xfrm>
            </p:grpSpPr>
            <p:sp>
              <p:nvSpPr>
                <p:cNvPr id="2189" name="Google Shape;2189;p23"/>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3"/>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3"/>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3"/>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3"/>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3"/>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09" name="Google Shape;2209;p23"/>
          <p:cNvGrpSpPr/>
          <p:nvPr/>
        </p:nvGrpSpPr>
        <p:grpSpPr>
          <a:xfrm>
            <a:off x="-499862" y="1391455"/>
            <a:ext cx="9539547" cy="3573114"/>
            <a:chOff x="-499862" y="1391455"/>
            <a:chExt cx="9539547" cy="3573114"/>
          </a:xfrm>
        </p:grpSpPr>
        <p:grpSp>
          <p:nvGrpSpPr>
            <p:cNvPr id="2210" name="Google Shape;2210;p23"/>
            <p:cNvGrpSpPr/>
            <p:nvPr/>
          </p:nvGrpSpPr>
          <p:grpSpPr>
            <a:xfrm>
              <a:off x="8186377" y="1391455"/>
              <a:ext cx="853308" cy="1019630"/>
              <a:chOff x="3840250" y="590138"/>
              <a:chExt cx="1090350" cy="1302875"/>
            </a:xfrm>
          </p:grpSpPr>
          <p:sp>
            <p:nvSpPr>
              <p:cNvPr id="2211" name="Google Shape;2211;p23"/>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3"/>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3"/>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3"/>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3"/>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3"/>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3"/>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3"/>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3"/>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3"/>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3"/>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3"/>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3"/>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3"/>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3"/>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23"/>
            <p:cNvGrpSpPr/>
            <p:nvPr/>
          </p:nvGrpSpPr>
          <p:grpSpPr>
            <a:xfrm>
              <a:off x="-499862" y="1843890"/>
              <a:ext cx="1426281" cy="984582"/>
              <a:chOff x="754950" y="603975"/>
              <a:chExt cx="1847275" cy="1275200"/>
            </a:xfrm>
          </p:grpSpPr>
          <p:sp>
            <p:nvSpPr>
              <p:cNvPr id="2227" name="Google Shape;2227;p23"/>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3"/>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3"/>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3"/>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3"/>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3"/>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3"/>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8" name="Google Shape;2238;p23"/>
            <p:cNvSpPr/>
            <p:nvPr/>
          </p:nvSpPr>
          <p:spPr>
            <a:xfrm>
              <a:off x="8377754" y="429827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9" name="Google Shape;2239;p23"/>
            <p:cNvGrpSpPr/>
            <p:nvPr/>
          </p:nvGrpSpPr>
          <p:grpSpPr>
            <a:xfrm>
              <a:off x="267502" y="3584380"/>
              <a:ext cx="589376" cy="1019630"/>
              <a:chOff x="3840250" y="590138"/>
              <a:chExt cx="753100" cy="1302875"/>
            </a:xfrm>
          </p:grpSpPr>
          <p:sp>
            <p:nvSpPr>
              <p:cNvPr id="2240" name="Google Shape;2240;p23"/>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3"/>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3"/>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3"/>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3"/>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3"/>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9" name="Google Shape;224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250" name="Google Shape;2250;p23"/>
          <p:cNvSpPr txBox="1"/>
          <p:nvPr>
            <p:ph idx="1" type="subTitle"/>
          </p:nvPr>
        </p:nvSpPr>
        <p:spPr>
          <a:xfrm>
            <a:off x="4942900" y="2696592"/>
            <a:ext cx="2789100" cy="116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1" name="Google Shape;2251;p23"/>
          <p:cNvSpPr txBox="1"/>
          <p:nvPr>
            <p:ph idx="2" type="subTitle"/>
          </p:nvPr>
        </p:nvSpPr>
        <p:spPr>
          <a:xfrm>
            <a:off x="1412050" y="2696592"/>
            <a:ext cx="2789100" cy="116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2" name="Google Shape;2252;p23"/>
          <p:cNvSpPr txBox="1"/>
          <p:nvPr>
            <p:ph idx="3" type="subTitle"/>
          </p:nvPr>
        </p:nvSpPr>
        <p:spPr>
          <a:xfrm>
            <a:off x="1412062" y="2269525"/>
            <a:ext cx="27891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253" name="Google Shape;2253;p23"/>
          <p:cNvSpPr txBox="1"/>
          <p:nvPr>
            <p:ph idx="4" type="subTitle"/>
          </p:nvPr>
        </p:nvSpPr>
        <p:spPr>
          <a:xfrm>
            <a:off x="4942915" y="2269525"/>
            <a:ext cx="27891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254" name="Shape 2254"/>
        <p:cNvGrpSpPr/>
        <p:nvPr/>
      </p:nvGrpSpPr>
      <p:grpSpPr>
        <a:xfrm>
          <a:off x="0" y="0"/>
          <a:ext cx="0" cy="0"/>
          <a:chOff x="0" y="0"/>
          <a:chExt cx="0" cy="0"/>
        </a:xfrm>
      </p:grpSpPr>
      <p:sp>
        <p:nvSpPr>
          <p:cNvPr id="2255" name="Google Shape;225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256" name="Google Shape;2256;p24"/>
          <p:cNvSpPr txBox="1"/>
          <p:nvPr>
            <p:ph idx="1" type="subTitle"/>
          </p:nvPr>
        </p:nvSpPr>
        <p:spPr>
          <a:xfrm>
            <a:off x="4821423" y="1616950"/>
            <a:ext cx="3054000" cy="218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7" name="Google Shape;2257;p24"/>
          <p:cNvSpPr txBox="1"/>
          <p:nvPr>
            <p:ph idx="2" type="subTitle"/>
          </p:nvPr>
        </p:nvSpPr>
        <p:spPr>
          <a:xfrm>
            <a:off x="1268588" y="1616950"/>
            <a:ext cx="3054000" cy="218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58" name="Google Shape;2258;p24"/>
          <p:cNvGrpSpPr/>
          <p:nvPr/>
        </p:nvGrpSpPr>
        <p:grpSpPr>
          <a:xfrm>
            <a:off x="22" y="3965566"/>
            <a:ext cx="9143914" cy="1439744"/>
            <a:chOff x="22" y="3965566"/>
            <a:chExt cx="9143914" cy="1439744"/>
          </a:xfrm>
        </p:grpSpPr>
        <p:grpSp>
          <p:nvGrpSpPr>
            <p:cNvPr id="2259" name="Google Shape;2259;p24"/>
            <p:cNvGrpSpPr/>
            <p:nvPr/>
          </p:nvGrpSpPr>
          <p:grpSpPr>
            <a:xfrm>
              <a:off x="22" y="3965566"/>
              <a:ext cx="3735756" cy="1175806"/>
              <a:chOff x="6399850" y="1440950"/>
              <a:chExt cx="1637125" cy="515275"/>
            </a:xfrm>
          </p:grpSpPr>
          <p:sp>
            <p:nvSpPr>
              <p:cNvPr id="2260" name="Google Shape;2260;p24"/>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4"/>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4"/>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4"/>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4"/>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4"/>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4"/>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24"/>
            <p:cNvGrpSpPr/>
            <p:nvPr/>
          </p:nvGrpSpPr>
          <p:grpSpPr>
            <a:xfrm flipH="1">
              <a:off x="111963" y="4479889"/>
              <a:ext cx="1774449" cy="664693"/>
              <a:chOff x="6139625" y="939075"/>
              <a:chExt cx="1818642" cy="681247"/>
            </a:xfrm>
          </p:grpSpPr>
          <p:sp>
            <p:nvSpPr>
              <p:cNvPr id="2268" name="Google Shape;2268;p2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24"/>
            <p:cNvGrpSpPr/>
            <p:nvPr/>
          </p:nvGrpSpPr>
          <p:grpSpPr>
            <a:xfrm flipH="1">
              <a:off x="2225221" y="4795710"/>
              <a:ext cx="879493" cy="364228"/>
              <a:chOff x="5525375" y="1545600"/>
              <a:chExt cx="289650" cy="119950"/>
            </a:xfrm>
          </p:grpSpPr>
          <p:sp>
            <p:nvSpPr>
              <p:cNvPr id="2273" name="Google Shape;2273;p24"/>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4"/>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24"/>
            <p:cNvGrpSpPr/>
            <p:nvPr/>
          </p:nvGrpSpPr>
          <p:grpSpPr>
            <a:xfrm flipH="1">
              <a:off x="6868270" y="4290965"/>
              <a:ext cx="2275667" cy="852445"/>
              <a:chOff x="6139625" y="939075"/>
              <a:chExt cx="1818642" cy="681247"/>
            </a:xfrm>
          </p:grpSpPr>
          <p:sp>
            <p:nvSpPr>
              <p:cNvPr id="2276" name="Google Shape;2276;p2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24"/>
            <p:cNvGrpSpPr/>
            <p:nvPr/>
          </p:nvGrpSpPr>
          <p:grpSpPr>
            <a:xfrm flipH="1">
              <a:off x="5531645" y="4552865"/>
              <a:ext cx="2275667" cy="852445"/>
              <a:chOff x="6139625" y="939075"/>
              <a:chExt cx="1818642" cy="681247"/>
            </a:xfrm>
          </p:grpSpPr>
          <p:sp>
            <p:nvSpPr>
              <p:cNvPr id="2281" name="Google Shape;2281;p2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5" name="Google Shape;2285;p24"/>
          <p:cNvGrpSpPr/>
          <p:nvPr/>
        </p:nvGrpSpPr>
        <p:grpSpPr>
          <a:xfrm>
            <a:off x="-412607" y="155585"/>
            <a:ext cx="9804741" cy="1964846"/>
            <a:chOff x="-412607" y="155585"/>
            <a:chExt cx="9804741" cy="1964846"/>
          </a:xfrm>
        </p:grpSpPr>
        <p:grpSp>
          <p:nvGrpSpPr>
            <p:cNvPr id="2286" name="Google Shape;2286;p24"/>
            <p:cNvGrpSpPr/>
            <p:nvPr/>
          </p:nvGrpSpPr>
          <p:grpSpPr>
            <a:xfrm>
              <a:off x="-412607" y="155585"/>
              <a:ext cx="1084741" cy="1151596"/>
              <a:chOff x="742350" y="3532700"/>
              <a:chExt cx="1038825" cy="1102850"/>
            </a:xfrm>
          </p:grpSpPr>
          <p:sp>
            <p:nvSpPr>
              <p:cNvPr id="2287" name="Google Shape;2287;p24"/>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4"/>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4"/>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4"/>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4"/>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4"/>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4"/>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4"/>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4"/>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4"/>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4"/>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4"/>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4"/>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4"/>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4"/>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4"/>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4"/>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4"/>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4"/>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4"/>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4"/>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4"/>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4"/>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4"/>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4"/>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4"/>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4"/>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4"/>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4"/>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4"/>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4"/>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4"/>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4"/>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4"/>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4"/>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4"/>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4"/>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4"/>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4"/>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4"/>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4"/>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4"/>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4"/>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4"/>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4"/>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4"/>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4"/>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4"/>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4"/>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4"/>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4"/>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4"/>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4"/>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4"/>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4"/>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4"/>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4"/>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4"/>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4"/>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4"/>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4"/>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4"/>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4"/>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4"/>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4"/>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4"/>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4"/>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4"/>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4"/>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4"/>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4"/>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4"/>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24"/>
            <p:cNvGrpSpPr/>
            <p:nvPr/>
          </p:nvGrpSpPr>
          <p:grpSpPr>
            <a:xfrm>
              <a:off x="8307393" y="968835"/>
              <a:ext cx="1084741" cy="1151596"/>
              <a:chOff x="742350" y="3532700"/>
              <a:chExt cx="1038825" cy="1102850"/>
            </a:xfrm>
          </p:grpSpPr>
          <p:sp>
            <p:nvSpPr>
              <p:cNvPr id="2360" name="Google Shape;2360;p24"/>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4"/>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4"/>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4"/>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4"/>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4"/>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4"/>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4"/>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4"/>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4"/>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4"/>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4"/>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4"/>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4"/>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4"/>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4"/>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4"/>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4"/>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4"/>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4"/>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4"/>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4"/>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4"/>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4"/>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4"/>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4"/>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4"/>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4"/>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4"/>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4"/>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4"/>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4"/>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4"/>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4"/>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4"/>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4"/>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4"/>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4"/>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4"/>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4"/>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4"/>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4"/>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4"/>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4"/>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4"/>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4"/>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4"/>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4"/>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4"/>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4"/>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4"/>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4"/>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4"/>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4"/>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4"/>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4"/>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4"/>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4"/>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4"/>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4"/>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4"/>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4"/>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4"/>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4"/>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2" name="Google Shape;2432;p24"/>
          <p:cNvGrpSpPr/>
          <p:nvPr/>
        </p:nvGrpSpPr>
        <p:grpSpPr>
          <a:xfrm>
            <a:off x="8003700" y="3578113"/>
            <a:ext cx="1541275" cy="1423450"/>
            <a:chOff x="-189925" y="3113125"/>
            <a:chExt cx="1541275" cy="1423450"/>
          </a:xfrm>
        </p:grpSpPr>
        <p:sp>
          <p:nvSpPr>
            <p:cNvPr id="2433" name="Google Shape;2433;p24"/>
            <p:cNvSpPr/>
            <p:nvPr/>
          </p:nvSpPr>
          <p:spPr>
            <a:xfrm>
              <a:off x="41050" y="3616200"/>
              <a:ext cx="812625" cy="920375"/>
            </a:xfrm>
            <a:custGeom>
              <a:rect b="b" l="l" r="r" t="t"/>
              <a:pathLst>
                <a:path extrusionOk="0" h="36815" w="32505">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
            <p:cNvSpPr/>
            <p:nvPr/>
          </p:nvSpPr>
          <p:spPr>
            <a:xfrm>
              <a:off x="-189925" y="3113125"/>
              <a:ext cx="1541275" cy="653125"/>
            </a:xfrm>
            <a:custGeom>
              <a:rect b="b" l="l" r="r" t="t"/>
              <a:pathLst>
                <a:path extrusionOk="0" h="26125" w="61651">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
            <p:cNvSpPr/>
            <p:nvPr/>
          </p:nvSpPr>
          <p:spPr>
            <a:xfrm>
              <a:off x="-78300" y="3242300"/>
              <a:ext cx="1321000" cy="523950"/>
            </a:xfrm>
            <a:custGeom>
              <a:rect b="b" l="l" r="r" t="t"/>
              <a:pathLst>
                <a:path extrusionOk="0" h="20958" w="5284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24"/>
          <p:cNvGrpSpPr/>
          <p:nvPr/>
        </p:nvGrpSpPr>
        <p:grpSpPr>
          <a:xfrm>
            <a:off x="-679796" y="3610142"/>
            <a:ext cx="1778004" cy="1151634"/>
            <a:chOff x="739075" y="2367100"/>
            <a:chExt cx="1367275" cy="885600"/>
          </a:xfrm>
        </p:grpSpPr>
        <p:sp>
          <p:nvSpPr>
            <p:cNvPr id="2437" name="Google Shape;2437;p24"/>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4"/>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4"/>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4"/>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4"/>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4"/>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4"/>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4"/>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2445" name="Shape 2445"/>
        <p:cNvGrpSpPr/>
        <p:nvPr/>
      </p:nvGrpSpPr>
      <p:grpSpPr>
        <a:xfrm>
          <a:off x="0" y="0"/>
          <a:ext cx="0" cy="0"/>
          <a:chOff x="0" y="0"/>
          <a:chExt cx="0" cy="0"/>
        </a:xfrm>
      </p:grpSpPr>
      <p:grpSp>
        <p:nvGrpSpPr>
          <p:cNvPr id="2446" name="Google Shape;2446;p25"/>
          <p:cNvGrpSpPr/>
          <p:nvPr/>
        </p:nvGrpSpPr>
        <p:grpSpPr>
          <a:xfrm>
            <a:off x="22" y="3965566"/>
            <a:ext cx="9143914" cy="1439744"/>
            <a:chOff x="22" y="3965566"/>
            <a:chExt cx="9143914" cy="1439744"/>
          </a:xfrm>
        </p:grpSpPr>
        <p:grpSp>
          <p:nvGrpSpPr>
            <p:cNvPr id="2447" name="Google Shape;2447;p25"/>
            <p:cNvGrpSpPr/>
            <p:nvPr/>
          </p:nvGrpSpPr>
          <p:grpSpPr>
            <a:xfrm>
              <a:off x="22" y="3965566"/>
              <a:ext cx="3735756" cy="1175806"/>
              <a:chOff x="6399850" y="1440950"/>
              <a:chExt cx="1637125" cy="515275"/>
            </a:xfrm>
          </p:grpSpPr>
          <p:sp>
            <p:nvSpPr>
              <p:cNvPr id="2448" name="Google Shape;2448;p25"/>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5"/>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5"/>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5"/>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5"/>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5"/>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5"/>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25"/>
            <p:cNvGrpSpPr/>
            <p:nvPr/>
          </p:nvGrpSpPr>
          <p:grpSpPr>
            <a:xfrm flipH="1">
              <a:off x="111963" y="4479889"/>
              <a:ext cx="1774449" cy="664693"/>
              <a:chOff x="6139625" y="939075"/>
              <a:chExt cx="1818642" cy="681247"/>
            </a:xfrm>
          </p:grpSpPr>
          <p:sp>
            <p:nvSpPr>
              <p:cNvPr id="2456" name="Google Shape;2456;p2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25"/>
            <p:cNvGrpSpPr/>
            <p:nvPr/>
          </p:nvGrpSpPr>
          <p:grpSpPr>
            <a:xfrm flipH="1">
              <a:off x="2225221" y="4795710"/>
              <a:ext cx="879493" cy="364228"/>
              <a:chOff x="5525375" y="1545600"/>
              <a:chExt cx="289650" cy="119950"/>
            </a:xfrm>
          </p:grpSpPr>
          <p:sp>
            <p:nvSpPr>
              <p:cNvPr id="2461" name="Google Shape;2461;p25"/>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5"/>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25"/>
            <p:cNvGrpSpPr/>
            <p:nvPr/>
          </p:nvGrpSpPr>
          <p:grpSpPr>
            <a:xfrm flipH="1">
              <a:off x="6868270" y="4290965"/>
              <a:ext cx="2275667" cy="852445"/>
              <a:chOff x="6139625" y="939075"/>
              <a:chExt cx="1818642" cy="681247"/>
            </a:xfrm>
          </p:grpSpPr>
          <p:sp>
            <p:nvSpPr>
              <p:cNvPr id="2464" name="Google Shape;2464;p2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25"/>
            <p:cNvGrpSpPr/>
            <p:nvPr/>
          </p:nvGrpSpPr>
          <p:grpSpPr>
            <a:xfrm flipH="1">
              <a:off x="5531645" y="4552865"/>
              <a:ext cx="2275667" cy="852445"/>
              <a:chOff x="6139625" y="939075"/>
              <a:chExt cx="1818642" cy="681247"/>
            </a:xfrm>
          </p:grpSpPr>
          <p:sp>
            <p:nvSpPr>
              <p:cNvPr id="2469" name="Google Shape;2469;p2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3" name="Google Shape;2473;p25"/>
          <p:cNvGrpSpPr/>
          <p:nvPr/>
        </p:nvGrpSpPr>
        <p:grpSpPr>
          <a:xfrm>
            <a:off x="-412607" y="155585"/>
            <a:ext cx="9804741" cy="1964846"/>
            <a:chOff x="-412607" y="155585"/>
            <a:chExt cx="9804741" cy="1964846"/>
          </a:xfrm>
        </p:grpSpPr>
        <p:grpSp>
          <p:nvGrpSpPr>
            <p:cNvPr id="2474" name="Google Shape;2474;p25"/>
            <p:cNvGrpSpPr/>
            <p:nvPr/>
          </p:nvGrpSpPr>
          <p:grpSpPr>
            <a:xfrm>
              <a:off x="-412607" y="155585"/>
              <a:ext cx="1084741" cy="1151596"/>
              <a:chOff x="742350" y="3532700"/>
              <a:chExt cx="1038825" cy="1102850"/>
            </a:xfrm>
          </p:grpSpPr>
          <p:sp>
            <p:nvSpPr>
              <p:cNvPr id="2475" name="Google Shape;2475;p25"/>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5"/>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5"/>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5"/>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5"/>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5"/>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5"/>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5"/>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5"/>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5"/>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5"/>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5"/>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5"/>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5"/>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5"/>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5"/>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5"/>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5"/>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5"/>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5"/>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5"/>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5"/>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5"/>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5"/>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5"/>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5"/>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5"/>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5"/>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5"/>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5"/>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5"/>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5"/>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5"/>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5"/>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5"/>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5"/>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5"/>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5"/>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5"/>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5"/>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5"/>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5"/>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5"/>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5"/>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5"/>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5"/>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5"/>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5"/>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5"/>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5"/>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5"/>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5"/>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5"/>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5"/>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5"/>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5"/>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5"/>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5"/>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5"/>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5"/>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5"/>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5"/>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5"/>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5"/>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5"/>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5"/>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5"/>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5"/>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5"/>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5"/>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5"/>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5"/>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25"/>
            <p:cNvGrpSpPr/>
            <p:nvPr/>
          </p:nvGrpSpPr>
          <p:grpSpPr>
            <a:xfrm>
              <a:off x="8307393" y="968835"/>
              <a:ext cx="1084741" cy="1151596"/>
              <a:chOff x="742350" y="3532700"/>
              <a:chExt cx="1038825" cy="1102850"/>
            </a:xfrm>
          </p:grpSpPr>
          <p:sp>
            <p:nvSpPr>
              <p:cNvPr id="2548" name="Google Shape;2548;p25"/>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5"/>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5"/>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5"/>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5"/>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5"/>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5"/>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5"/>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5"/>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5"/>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5"/>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5"/>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5"/>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5"/>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5"/>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5"/>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5"/>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5"/>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5"/>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5"/>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5"/>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5"/>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5"/>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5"/>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5"/>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5"/>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5"/>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5"/>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5"/>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5"/>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5"/>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5"/>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5"/>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5"/>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5"/>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5"/>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5"/>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5"/>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5"/>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5"/>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5"/>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5"/>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5"/>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5"/>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5"/>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5"/>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5"/>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5"/>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5"/>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5"/>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5"/>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5"/>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5"/>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5"/>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5"/>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5"/>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5"/>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5"/>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5"/>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5"/>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5"/>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5"/>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5"/>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5"/>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5"/>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5"/>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5"/>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5"/>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5"/>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5"/>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5"/>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5"/>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0" name="Google Shape;2620;p25"/>
          <p:cNvGrpSpPr/>
          <p:nvPr/>
        </p:nvGrpSpPr>
        <p:grpSpPr>
          <a:xfrm>
            <a:off x="8003700" y="3578113"/>
            <a:ext cx="1541275" cy="1423450"/>
            <a:chOff x="-189925" y="3113125"/>
            <a:chExt cx="1541275" cy="1423450"/>
          </a:xfrm>
        </p:grpSpPr>
        <p:sp>
          <p:nvSpPr>
            <p:cNvPr id="2621" name="Google Shape;2621;p25"/>
            <p:cNvSpPr/>
            <p:nvPr/>
          </p:nvSpPr>
          <p:spPr>
            <a:xfrm>
              <a:off x="41050" y="3616200"/>
              <a:ext cx="812625" cy="920375"/>
            </a:xfrm>
            <a:custGeom>
              <a:rect b="b" l="l" r="r" t="t"/>
              <a:pathLst>
                <a:path extrusionOk="0" h="36815" w="32505">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5"/>
            <p:cNvSpPr/>
            <p:nvPr/>
          </p:nvSpPr>
          <p:spPr>
            <a:xfrm>
              <a:off x="-189925" y="3113125"/>
              <a:ext cx="1541275" cy="653125"/>
            </a:xfrm>
            <a:custGeom>
              <a:rect b="b" l="l" r="r" t="t"/>
              <a:pathLst>
                <a:path extrusionOk="0" h="26125" w="61651">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5"/>
            <p:cNvSpPr/>
            <p:nvPr/>
          </p:nvSpPr>
          <p:spPr>
            <a:xfrm>
              <a:off x="-78300" y="3242300"/>
              <a:ext cx="1321000" cy="523950"/>
            </a:xfrm>
            <a:custGeom>
              <a:rect b="b" l="l" r="r" t="t"/>
              <a:pathLst>
                <a:path extrusionOk="0" h="20958" w="5284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25"/>
          <p:cNvGrpSpPr/>
          <p:nvPr/>
        </p:nvGrpSpPr>
        <p:grpSpPr>
          <a:xfrm>
            <a:off x="-679796" y="3610142"/>
            <a:ext cx="1778004" cy="1151634"/>
            <a:chOff x="739075" y="2367100"/>
            <a:chExt cx="1367275" cy="885600"/>
          </a:xfrm>
        </p:grpSpPr>
        <p:sp>
          <p:nvSpPr>
            <p:cNvPr id="2625" name="Google Shape;2625;p25"/>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5"/>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5"/>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5"/>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5"/>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5"/>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5"/>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5"/>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3" name="Google Shape;263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solidFill>
                  <a:schemeClr val="dk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634" name="Google Shape;2634;p25"/>
          <p:cNvSpPr txBox="1"/>
          <p:nvPr>
            <p:ph idx="1" type="subTitle"/>
          </p:nvPr>
        </p:nvSpPr>
        <p:spPr>
          <a:xfrm>
            <a:off x="4655226" y="1072275"/>
            <a:ext cx="3768900" cy="209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Char char="●"/>
              <a:defRPr b="0" sz="1400"/>
            </a:lvl1pPr>
            <a:lvl2pPr lvl="1" rtl="0" algn="ctr">
              <a:lnSpc>
                <a:spcPct val="100000"/>
              </a:lnSpc>
              <a:spcBef>
                <a:spcPts val="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2635" name="Google Shape;2635;p25"/>
          <p:cNvSpPr txBox="1"/>
          <p:nvPr>
            <p:ph idx="2" type="subTitle"/>
          </p:nvPr>
        </p:nvSpPr>
        <p:spPr>
          <a:xfrm>
            <a:off x="720000" y="1072275"/>
            <a:ext cx="3768900" cy="209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Char char="●"/>
              <a:defRPr b="0" sz="1400"/>
            </a:lvl1pPr>
            <a:lvl2pPr lvl="1" rtl="0" algn="ctr">
              <a:lnSpc>
                <a:spcPct val="100000"/>
              </a:lnSpc>
              <a:spcBef>
                <a:spcPts val="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636" name="Shape 2636"/>
        <p:cNvGrpSpPr/>
        <p:nvPr/>
      </p:nvGrpSpPr>
      <p:grpSpPr>
        <a:xfrm>
          <a:off x="0" y="0"/>
          <a:ext cx="0" cy="0"/>
          <a:chOff x="0" y="0"/>
          <a:chExt cx="0" cy="0"/>
        </a:xfrm>
      </p:grpSpPr>
      <p:grpSp>
        <p:nvGrpSpPr>
          <p:cNvPr id="2637" name="Google Shape;2637;p26"/>
          <p:cNvGrpSpPr/>
          <p:nvPr/>
        </p:nvGrpSpPr>
        <p:grpSpPr>
          <a:xfrm>
            <a:off x="7664042" y="579790"/>
            <a:ext cx="3123942" cy="1341595"/>
            <a:chOff x="7664042" y="579790"/>
            <a:chExt cx="3123942" cy="1341595"/>
          </a:xfrm>
        </p:grpSpPr>
        <p:grpSp>
          <p:nvGrpSpPr>
            <p:cNvPr id="2638" name="Google Shape;2638;p26"/>
            <p:cNvGrpSpPr/>
            <p:nvPr/>
          </p:nvGrpSpPr>
          <p:grpSpPr>
            <a:xfrm>
              <a:off x="7664042" y="579790"/>
              <a:ext cx="2275667" cy="852445"/>
              <a:chOff x="6139625" y="939075"/>
              <a:chExt cx="1818642" cy="681247"/>
            </a:xfrm>
          </p:grpSpPr>
          <p:sp>
            <p:nvSpPr>
              <p:cNvPr id="2639" name="Google Shape;2639;p2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26"/>
            <p:cNvGrpSpPr/>
            <p:nvPr/>
          </p:nvGrpSpPr>
          <p:grpSpPr>
            <a:xfrm>
              <a:off x="8512317" y="1068940"/>
              <a:ext cx="2275667" cy="852445"/>
              <a:chOff x="6139625" y="939075"/>
              <a:chExt cx="1818642" cy="681247"/>
            </a:xfrm>
          </p:grpSpPr>
          <p:sp>
            <p:nvSpPr>
              <p:cNvPr id="2644" name="Google Shape;2644;p2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48" name="Google Shape;2648;p26"/>
          <p:cNvGrpSpPr/>
          <p:nvPr/>
        </p:nvGrpSpPr>
        <p:grpSpPr>
          <a:xfrm>
            <a:off x="-45" y="2990005"/>
            <a:ext cx="9144065" cy="2915489"/>
            <a:chOff x="-45" y="2990005"/>
            <a:chExt cx="9144065" cy="2915489"/>
          </a:xfrm>
        </p:grpSpPr>
        <p:grpSp>
          <p:nvGrpSpPr>
            <p:cNvPr id="2649" name="Google Shape;2649;p26"/>
            <p:cNvGrpSpPr/>
            <p:nvPr/>
          </p:nvGrpSpPr>
          <p:grpSpPr>
            <a:xfrm>
              <a:off x="-45" y="2990005"/>
              <a:ext cx="9144065" cy="2915489"/>
              <a:chOff x="-45" y="1762005"/>
              <a:chExt cx="9144065" cy="2915489"/>
            </a:xfrm>
          </p:grpSpPr>
          <p:sp>
            <p:nvSpPr>
              <p:cNvPr id="2650" name="Google Shape;2650;p26"/>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1" name="Google Shape;2651;p26"/>
              <p:cNvGrpSpPr/>
              <p:nvPr/>
            </p:nvGrpSpPr>
            <p:grpSpPr>
              <a:xfrm>
                <a:off x="-45" y="2273686"/>
                <a:ext cx="9144020" cy="1930082"/>
                <a:chOff x="1062625" y="3292200"/>
                <a:chExt cx="5270025" cy="1112375"/>
              </a:xfrm>
            </p:grpSpPr>
            <p:sp>
              <p:nvSpPr>
                <p:cNvPr id="2652" name="Google Shape;2652;p26"/>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6"/>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6"/>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6"/>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6"/>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6"/>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6"/>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6"/>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6"/>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6"/>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6"/>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6"/>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6"/>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6"/>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6"/>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6"/>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6"/>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6"/>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6"/>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6"/>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6"/>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6"/>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6"/>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6"/>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6"/>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6"/>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6"/>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6"/>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6"/>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83" name="Google Shape;2683;p26"/>
            <p:cNvGrpSpPr/>
            <p:nvPr/>
          </p:nvGrpSpPr>
          <p:grpSpPr>
            <a:xfrm>
              <a:off x="0" y="3479487"/>
              <a:ext cx="9144017" cy="1977469"/>
              <a:chOff x="0" y="3174687"/>
              <a:chExt cx="9144017" cy="1977469"/>
            </a:xfrm>
          </p:grpSpPr>
          <p:sp>
            <p:nvSpPr>
              <p:cNvPr id="2684" name="Google Shape;2684;p26"/>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5" name="Google Shape;2685;p26"/>
              <p:cNvGrpSpPr/>
              <p:nvPr/>
            </p:nvGrpSpPr>
            <p:grpSpPr>
              <a:xfrm>
                <a:off x="3" y="3685994"/>
                <a:ext cx="9144014" cy="1466162"/>
                <a:chOff x="1212350" y="1446150"/>
                <a:chExt cx="5270325" cy="845050"/>
              </a:xfrm>
            </p:grpSpPr>
            <p:sp>
              <p:nvSpPr>
                <p:cNvPr id="2686" name="Google Shape;2686;p26"/>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6"/>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6"/>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6"/>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6"/>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6"/>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6"/>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6"/>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6"/>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6"/>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6"/>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6"/>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6"/>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6"/>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6"/>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6"/>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6"/>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6"/>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6"/>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6"/>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06" name="Google Shape;2706;p26"/>
          <p:cNvGrpSpPr/>
          <p:nvPr/>
        </p:nvGrpSpPr>
        <p:grpSpPr>
          <a:xfrm>
            <a:off x="7860582" y="1166836"/>
            <a:ext cx="1043832" cy="3738808"/>
            <a:chOff x="7860582" y="1166836"/>
            <a:chExt cx="1043832" cy="3738808"/>
          </a:xfrm>
        </p:grpSpPr>
        <p:grpSp>
          <p:nvGrpSpPr>
            <p:cNvPr id="2707" name="Google Shape;2707;p26"/>
            <p:cNvGrpSpPr/>
            <p:nvPr/>
          </p:nvGrpSpPr>
          <p:grpSpPr>
            <a:xfrm>
              <a:off x="7860582" y="4245650"/>
              <a:ext cx="1043832" cy="659994"/>
              <a:chOff x="7860582" y="4245650"/>
              <a:chExt cx="1043832" cy="659994"/>
            </a:xfrm>
          </p:grpSpPr>
          <p:sp>
            <p:nvSpPr>
              <p:cNvPr id="2708" name="Google Shape;2708;p26"/>
              <p:cNvSpPr/>
              <p:nvPr/>
            </p:nvSpPr>
            <p:spPr>
              <a:xfrm>
                <a:off x="8053069" y="4245650"/>
                <a:ext cx="625105" cy="246376"/>
              </a:xfrm>
              <a:custGeom>
                <a:rect b="b" l="l" r="r" t="t"/>
                <a:pathLst>
                  <a:path extrusionOk="0" h="9367" w="23766">
                    <a:moveTo>
                      <a:pt x="0" y="1"/>
                    </a:moveTo>
                    <a:cubicBezTo>
                      <a:pt x="1" y="2"/>
                      <a:pt x="2" y="4"/>
                      <a:pt x="3" y="6"/>
                    </a:cubicBezTo>
                    <a:lnTo>
                      <a:pt x="3" y="6"/>
                    </a:lnTo>
                    <a:cubicBezTo>
                      <a:pt x="2" y="2"/>
                      <a:pt x="1" y="1"/>
                      <a:pt x="0" y="1"/>
                    </a:cubicBezTo>
                    <a:close/>
                    <a:moveTo>
                      <a:pt x="3" y="6"/>
                    </a:moveTo>
                    <a:lnTo>
                      <a:pt x="3" y="6"/>
                    </a:lnTo>
                    <a:cubicBezTo>
                      <a:pt x="67" y="138"/>
                      <a:pt x="1139" y="2713"/>
                      <a:pt x="4596" y="4418"/>
                    </a:cubicBezTo>
                    <a:cubicBezTo>
                      <a:pt x="6692" y="5466"/>
                      <a:pt x="7727" y="7252"/>
                      <a:pt x="8894" y="8156"/>
                    </a:cubicBezTo>
                    <a:cubicBezTo>
                      <a:pt x="8358" y="8811"/>
                      <a:pt x="8394" y="9228"/>
                      <a:pt x="8799" y="9311"/>
                    </a:cubicBezTo>
                    <a:cubicBezTo>
                      <a:pt x="8943" y="9344"/>
                      <a:pt x="9173" y="9366"/>
                      <a:pt x="9439" y="9366"/>
                    </a:cubicBezTo>
                    <a:cubicBezTo>
                      <a:pt x="10053" y="9366"/>
                      <a:pt x="10861" y="9246"/>
                      <a:pt x="11252" y="8847"/>
                    </a:cubicBezTo>
                    <a:cubicBezTo>
                      <a:pt x="11287" y="8823"/>
                      <a:pt x="11311" y="8799"/>
                      <a:pt x="11335" y="8764"/>
                    </a:cubicBezTo>
                    <a:cubicBezTo>
                      <a:pt x="12162" y="8683"/>
                      <a:pt x="12964" y="8440"/>
                      <a:pt x="13877" y="8440"/>
                    </a:cubicBezTo>
                    <a:cubicBezTo>
                      <a:pt x="14042" y="8440"/>
                      <a:pt x="14210" y="8448"/>
                      <a:pt x="14383" y="8466"/>
                    </a:cubicBezTo>
                    <a:cubicBezTo>
                      <a:pt x="15352" y="8568"/>
                      <a:pt x="17800" y="8893"/>
                      <a:pt x="19990" y="8893"/>
                    </a:cubicBezTo>
                    <a:cubicBezTo>
                      <a:pt x="21646" y="8893"/>
                      <a:pt x="23155" y="8707"/>
                      <a:pt x="23765" y="8097"/>
                    </a:cubicBezTo>
                    <a:lnTo>
                      <a:pt x="23765" y="8097"/>
                    </a:lnTo>
                    <a:cubicBezTo>
                      <a:pt x="23765" y="8097"/>
                      <a:pt x="22832" y="8414"/>
                      <a:pt x="20974" y="8414"/>
                    </a:cubicBezTo>
                    <a:cubicBezTo>
                      <a:pt x="19930" y="8414"/>
                      <a:pt x="18594" y="8314"/>
                      <a:pt x="16967" y="8002"/>
                    </a:cubicBezTo>
                    <a:cubicBezTo>
                      <a:pt x="15412" y="7696"/>
                      <a:pt x="14305" y="7616"/>
                      <a:pt x="13462" y="7616"/>
                    </a:cubicBezTo>
                    <a:cubicBezTo>
                      <a:pt x="12698" y="7616"/>
                      <a:pt x="12150" y="7681"/>
                      <a:pt x="11680" y="7704"/>
                    </a:cubicBezTo>
                    <a:cubicBezTo>
                      <a:pt x="11621" y="7537"/>
                      <a:pt x="11502" y="7406"/>
                      <a:pt x="11347" y="7323"/>
                    </a:cubicBezTo>
                    <a:cubicBezTo>
                      <a:pt x="11118" y="7185"/>
                      <a:pt x="10859" y="7116"/>
                      <a:pt x="10599" y="7116"/>
                    </a:cubicBezTo>
                    <a:cubicBezTo>
                      <a:pt x="10344" y="7116"/>
                      <a:pt x="10088" y="7182"/>
                      <a:pt x="9859" y="7311"/>
                    </a:cubicBezTo>
                    <a:cubicBezTo>
                      <a:pt x="8656" y="6656"/>
                      <a:pt x="8394" y="5728"/>
                      <a:pt x="6263" y="4370"/>
                    </a:cubicBezTo>
                    <a:cubicBezTo>
                      <a:pt x="3955" y="2895"/>
                      <a:pt x="1302" y="2288"/>
                      <a:pt x="3" y="6"/>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6"/>
              <p:cNvSpPr/>
              <p:nvPr/>
            </p:nvSpPr>
            <p:spPr>
              <a:xfrm>
                <a:off x="8512323" y="4673814"/>
                <a:ext cx="392091" cy="231830"/>
              </a:xfrm>
              <a:custGeom>
                <a:rect b="b" l="l" r="r" t="t"/>
                <a:pathLst>
                  <a:path extrusionOk="0" h="8814" w="14907">
                    <a:moveTo>
                      <a:pt x="0" y="0"/>
                    </a:moveTo>
                    <a:lnTo>
                      <a:pt x="0" y="0"/>
                    </a:lnTo>
                    <a:cubicBezTo>
                      <a:pt x="250" y="631"/>
                      <a:pt x="3953" y="2251"/>
                      <a:pt x="5013" y="3013"/>
                    </a:cubicBezTo>
                    <a:cubicBezTo>
                      <a:pt x="5882" y="3644"/>
                      <a:pt x="6037" y="6430"/>
                      <a:pt x="6203" y="7537"/>
                    </a:cubicBezTo>
                    <a:cubicBezTo>
                      <a:pt x="5537" y="7787"/>
                      <a:pt x="5096" y="8025"/>
                      <a:pt x="5453" y="8263"/>
                    </a:cubicBezTo>
                    <a:cubicBezTo>
                      <a:pt x="5979" y="8600"/>
                      <a:pt x="6959" y="8814"/>
                      <a:pt x="7725" y="8814"/>
                    </a:cubicBezTo>
                    <a:cubicBezTo>
                      <a:pt x="7879" y="8814"/>
                      <a:pt x="8025" y="8805"/>
                      <a:pt x="8156" y="8787"/>
                    </a:cubicBezTo>
                    <a:cubicBezTo>
                      <a:pt x="8644" y="8728"/>
                      <a:pt x="10133" y="7942"/>
                      <a:pt x="10002" y="7525"/>
                    </a:cubicBezTo>
                    <a:cubicBezTo>
                      <a:pt x="9942" y="7358"/>
                      <a:pt x="9632" y="7215"/>
                      <a:pt x="9216" y="7132"/>
                    </a:cubicBezTo>
                    <a:cubicBezTo>
                      <a:pt x="9775" y="6334"/>
                      <a:pt x="10764" y="4584"/>
                      <a:pt x="11561" y="4287"/>
                    </a:cubicBezTo>
                    <a:cubicBezTo>
                      <a:pt x="12609" y="3894"/>
                      <a:pt x="14907" y="3501"/>
                      <a:pt x="14776" y="3382"/>
                    </a:cubicBezTo>
                    <a:cubicBezTo>
                      <a:pt x="14739" y="3341"/>
                      <a:pt x="14432" y="3312"/>
                      <a:pt x="13995" y="3312"/>
                    </a:cubicBezTo>
                    <a:cubicBezTo>
                      <a:pt x="13021" y="3312"/>
                      <a:pt x="11400" y="3456"/>
                      <a:pt x="10668" y="3941"/>
                    </a:cubicBezTo>
                    <a:cubicBezTo>
                      <a:pt x="9882" y="4465"/>
                      <a:pt x="8525" y="6049"/>
                      <a:pt x="7894" y="6799"/>
                    </a:cubicBezTo>
                    <a:cubicBezTo>
                      <a:pt x="7668" y="5382"/>
                      <a:pt x="7120" y="3096"/>
                      <a:pt x="6465" y="2322"/>
                    </a:cubicBezTo>
                    <a:cubicBezTo>
                      <a:pt x="5477" y="1179"/>
                      <a:pt x="1" y="0"/>
                      <a:pt x="0" y="0"/>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6"/>
              <p:cNvSpPr/>
              <p:nvPr/>
            </p:nvSpPr>
            <p:spPr>
              <a:xfrm>
                <a:off x="7860582" y="4673814"/>
                <a:ext cx="280306" cy="128119"/>
              </a:xfrm>
              <a:custGeom>
                <a:rect b="b" l="l" r="r" t="t"/>
                <a:pathLst>
                  <a:path extrusionOk="0" h="4871" w="10657">
                    <a:moveTo>
                      <a:pt x="4946" y="0"/>
                    </a:moveTo>
                    <a:cubicBezTo>
                      <a:pt x="4670" y="0"/>
                      <a:pt x="4309" y="38"/>
                      <a:pt x="3835" y="120"/>
                    </a:cubicBezTo>
                    <a:cubicBezTo>
                      <a:pt x="1442" y="525"/>
                      <a:pt x="1" y="1192"/>
                      <a:pt x="811" y="1192"/>
                    </a:cubicBezTo>
                    <a:cubicBezTo>
                      <a:pt x="1346" y="1192"/>
                      <a:pt x="2739" y="799"/>
                      <a:pt x="3692" y="787"/>
                    </a:cubicBezTo>
                    <a:cubicBezTo>
                      <a:pt x="3711" y="787"/>
                      <a:pt x="3731" y="787"/>
                      <a:pt x="3749" y="787"/>
                    </a:cubicBezTo>
                    <a:cubicBezTo>
                      <a:pt x="4648" y="787"/>
                      <a:pt x="4750" y="1069"/>
                      <a:pt x="5252" y="2049"/>
                    </a:cubicBezTo>
                    <a:cubicBezTo>
                      <a:pt x="5775" y="3061"/>
                      <a:pt x="6204" y="2704"/>
                      <a:pt x="5823" y="3085"/>
                    </a:cubicBezTo>
                    <a:cubicBezTo>
                      <a:pt x="5454" y="3454"/>
                      <a:pt x="5085" y="3478"/>
                      <a:pt x="4740" y="3585"/>
                    </a:cubicBezTo>
                    <a:cubicBezTo>
                      <a:pt x="4460" y="3662"/>
                      <a:pt x="4703" y="3949"/>
                      <a:pt x="4913" y="3949"/>
                    </a:cubicBezTo>
                    <a:cubicBezTo>
                      <a:pt x="4963" y="3949"/>
                      <a:pt x="5010" y="3933"/>
                      <a:pt x="5049" y="3894"/>
                    </a:cubicBezTo>
                    <a:cubicBezTo>
                      <a:pt x="5194" y="3750"/>
                      <a:pt x="5436" y="3681"/>
                      <a:pt x="5824" y="3681"/>
                    </a:cubicBezTo>
                    <a:cubicBezTo>
                      <a:pt x="6011" y="3681"/>
                      <a:pt x="6231" y="3697"/>
                      <a:pt x="6490" y="3728"/>
                    </a:cubicBezTo>
                    <a:cubicBezTo>
                      <a:pt x="6558" y="3736"/>
                      <a:pt x="6622" y="3740"/>
                      <a:pt x="6681" y="3740"/>
                    </a:cubicBezTo>
                    <a:cubicBezTo>
                      <a:pt x="7309" y="3740"/>
                      <a:pt x="7498" y="3311"/>
                      <a:pt x="7954" y="3061"/>
                    </a:cubicBezTo>
                    <a:cubicBezTo>
                      <a:pt x="8386" y="2824"/>
                      <a:pt x="9174" y="2525"/>
                      <a:pt x="9503" y="2525"/>
                    </a:cubicBezTo>
                    <a:cubicBezTo>
                      <a:pt x="9555" y="2525"/>
                      <a:pt x="9595" y="2533"/>
                      <a:pt x="9621" y="2549"/>
                    </a:cubicBezTo>
                    <a:cubicBezTo>
                      <a:pt x="9955" y="2799"/>
                      <a:pt x="9645" y="4871"/>
                      <a:pt x="9871" y="4871"/>
                    </a:cubicBezTo>
                    <a:cubicBezTo>
                      <a:pt x="10086" y="4871"/>
                      <a:pt x="10193" y="4490"/>
                      <a:pt x="10336" y="4180"/>
                    </a:cubicBezTo>
                    <a:cubicBezTo>
                      <a:pt x="10490" y="3871"/>
                      <a:pt x="10657" y="2751"/>
                      <a:pt x="10467" y="2311"/>
                    </a:cubicBezTo>
                    <a:cubicBezTo>
                      <a:pt x="10350" y="2023"/>
                      <a:pt x="10142" y="1878"/>
                      <a:pt x="9819" y="1878"/>
                    </a:cubicBezTo>
                    <a:cubicBezTo>
                      <a:pt x="9648" y="1878"/>
                      <a:pt x="9444" y="1919"/>
                      <a:pt x="9204" y="2001"/>
                    </a:cubicBezTo>
                    <a:cubicBezTo>
                      <a:pt x="8502" y="2239"/>
                      <a:pt x="7919" y="2573"/>
                      <a:pt x="7264" y="2573"/>
                    </a:cubicBezTo>
                    <a:cubicBezTo>
                      <a:pt x="6621" y="2573"/>
                      <a:pt x="6347" y="2120"/>
                      <a:pt x="6037" y="1287"/>
                    </a:cubicBezTo>
                    <a:cubicBezTo>
                      <a:pt x="5789" y="609"/>
                      <a:pt x="6061" y="0"/>
                      <a:pt x="4946" y="0"/>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1" name="Google Shape;2711;p26"/>
            <p:cNvSpPr/>
            <p:nvPr/>
          </p:nvSpPr>
          <p:spPr>
            <a:xfrm>
              <a:off x="8471200" y="1166836"/>
              <a:ext cx="280333" cy="273872"/>
            </a:xfrm>
            <a:custGeom>
              <a:rect b="b" l="l" r="r" t="t"/>
              <a:pathLst>
                <a:path extrusionOk="0" h="9452" w="9675">
                  <a:moveTo>
                    <a:pt x="107" y="1"/>
                  </a:moveTo>
                  <a:cubicBezTo>
                    <a:pt x="1" y="1"/>
                    <a:pt x="2051" y="3992"/>
                    <a:pt x="2977" y="5061"/>
                  </a:cubicBezTo>
                  <a:cubicBezTo>
                    <a:pt x="3025" y="5109"/>
                    <a:pt x="3072" y="5168"/>
                    <a:pt x="3132" y="5228"/>
                  </a:cubicBezTo>
                  <a:cubicBezTo>
                    <a:pt x="2894" y="5347"/>
                    <a:pt x="2620" y="5394"/>
                    <a:pt x="2346" y="5394"/>
                  </a:cubicBezTo>
                  <a:cubicBezTo>
                    <a:pt x="1929" y="5340"/>
                    <a:pt x="1581" y="5113"/>
                    <a:pt x="1370" y="5113"/>
                  </a:cubicBezTo>
                  <a:cubicBezTo>
                    <a:pt x="1304" y="5113"/>
                    <a:pt x="1252" y="5135"/>
                    <a:pt x="1215" y="5192"/>
                  </a:cubicBezTo>
                  <a:cubicBezTo>
                    <a:pt x="1048" y="5430"/>
                    <a:pt x="1310" y="6716"/>
                    <a:pt x="1453" y="6775"/>
                  </a:cubicBezTo>
                  <a:cubicBezTo>
                    <a:pt x="1506" y="6796"/>
                    <a:pt x="1624" y="6808"/>
                    <a:pt x="1770" y="6808"/>
                  </a:cubicBezTo>
                  <a:cubicBezTo>
                    <a:pt x="2053" y="6808"/>
                    <a:pt x="2439" y="6762"/>
                    <a:pt x="2644" y="6644"/>
                  </a:cubicBezTo>
                  <a:cubicBezTo>
                    <a:pt x="2781" y="6571"/>
                    <a:pt x="2925" y="6553"/>
                    <a:pt x="3146" y="6553"/>
                  </a:cubicBezTo>
                  <a:cubicBezTo>
                    <a:pt x="3352" y="6553"/>
                    <a:pt x="3625" y="6568"/>
                    <a:pt x="4021" y="6568"/>
                  </a:cubicBezTo>
                  <a:cubicBezTo>
                    <a:pt x="4161" y="6568"/>
                    <a:pt x="4316" y="6566"/>
                    <a:pt x="4489" y="6561"/>
                  </a:cubicBezTo>
                  <a:cubicBezTo>
                    <a:pt x="4573" y="6561"/>
                    <a:pt x="4632" y="6537"/>
                    <a:pt x="4692" y="6537"/>
                  </a:cubicBezTo>
                  <a:cubicBezTo>
                    <a:pt x="6228" y="7704"/>
                    <a:pt x="8145" y="8990"/>
                    <a:pt x="8406" y="9085"/>
                  </a:cubicBezTo>
                  <a:cubicBezTo>
                    <a:pt x="8691" y="9192"/>
                    <a:pt x="9269" y="9452"/>
                    <a:pt x="9532" y="9452"/>
                  </a:cubicBezTo>
                  <a:cubicBezTo>
                    <a:pt x="9621" y="9452"/>
                    <a:pt x="9675" y="9422"/>
                    <a:pt x="9669" y="9347"/>
                  </a:cubicBezTo>
                  <a:cubicBezTo>
                    <a:pt x="9657" y="9085"/>
                    <a:pt x="7383" y="6799"/>
                    <a:pt x="6347" y="5680"/>
                  </a:cubicBezTo>
                  <a:cubicBezTo>
                    <a:pt x="6382" y="5656"/>
                    <a:pt x="6418" y="5620"/>
                    <a:pt x="6454" y="5597"/>
                  </a:cubicBezTo>
                  <a:cubicBezTo>
                    <a:pt x="6670" y="5430"/>
                    <a:pt x="6788" y="5351"/>
                    <a:pt x="7018" y="5351"/>
                  </a:cubicBezTo>
                  <a:cubicBezTo>
                    <a:pt x="7117" y="5351"/>
                    <a:pt x="7237" y="5366"/>
                    <a:pt x="7394" y="5394"/>
                  </a:cubicBezTo>
                  <a:cubicBezTo>
                    <a:pt x="7562" y="5421"/>
                    <a:pt x="7717" y="5432"/>
                    <a:pt x="7854" y="5432"/>
                  </a:cubicBezTo>
                  <a:cubicBezTo>
                    <a:pt x="8145" y="5432"/>
                    <a:pt x="8357" y="5383"/>
                    <a:pt x="8454" y="5335"/>
                  </a:cubicBezTo>
                  <a:cubicBezTo>
                    <a:pt x="8740" y="5192"/>
                    <a:pt x="8835" y="5097"/>
                    <a:pt x="8454" y="5061"/>
                  </a:cubicBezTo>
                  <a:cubicBezTo>
                    <a:pt x="7942" y="5025"/>
                    <a:pt x="8014" y="4680"/>
                    <a:pt x="7502" y="4597"/>
                  </a:cubicBezTo>
                  <a:cubicBezTo>
                    <a:pt x="7455" y="4590"/>
                    <a:pt x="7412" y="4587"/>
                    <a:pt x="7372" y="4587"/>
                  </a:cubicBezTo>
                  <a:cubicBezTo>
                    <a:pt x="6976" y="4587"/>
                    <a:pt x="6896" y="4887"/>
                    <a:pt x="6561" y="5049"/>
                  </a:cubicBezTo>
                  <a:cubicBezTo>
                    <a:pt x="6479" y="5087"/>
                    <a:pt x="6368" y="5101"/>
                    <a:pt x="6231" y="5101"/>
                  </a:cubicBezTo>
                  <a:cubicBezTo>
                    <a:pt x="6110" y="5101"/>
                    <a:pt x="5968" y="5090"/>
                    <a:pt x="5811" y="5073"/>
                  </a:cubicBezTo>
                  <a:cubicBezTo>
                    <a:pt x="5442" y="4656"/>
                    <a:pt x="3930" y="2930"/>
                    <a:pt x="3334" y="2370"/>
                  </a:cubicBezTo>
                  <a:cubicBezTo>
                    <a:pt x="2644" y="1727"/>
                    <a:pt x="239" y="13"/>
                    <a:pt x="108" y="1"/>
                  </a:cubicBezTo>
                  <a:cubicBezTo>
                    <a:pt x="107" y="1"/>
                    <a:pt x="107" y="1"/>
                    <a:pt x="107" y="1"/>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2" name="Google Shape;271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713" name="Google Shape;2713;p26"/>
          <p:cNvSpPr txBox="1"/>
          <p:nvPr>
            <p:ph idx="1" type="subTitle"/>
          </p:nvPr>
        </p:nvSpPr>
        <p:spPr>
          <a:xfrm>
            <a:off x="788275" y="2716327"/>
            <a:ext cx="2264700" cy="91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4" name="Google Shape;2714;p26"/>
          <p:cNvSpPr txBox="1"/>
          <p:nvPr>
            <p:ph idx="2" type="subTitle"/>
          </p:nvPr>
        </p:nvSpPr>
        <p:spPr>
          <a:xfrm>
            <a:off x="3439654" y="2716327"/>
            <a:ext cx="2264700" cy="91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5" name="Google Shape;2715;p26"/>
          <p:cNvSpPr txBox="1"/>
          <p:nvPr>
            <p:ph idx="3" type="subTitle"/>
          </p:nvPr>
        </p:nvSpPr>
        <p:spPr>
          <a:xfrm>
            <a:off x="6091034" y="2716327"/>
            <a:ext cx="2264700" cy="91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6" name="Google Shape;2716;p26"/>
          <p:cNvSpPr txBox="1"/>
          <p:nvPr>
            <p:ph idx="4" type="subTitle"/>
          </p:nvPr>
        </p:nvSpPr>
        <p:spPr>
          <a:xfrm>
            <a:off x="788275" y="2166800"/>
            <a:ext cx="2264700" cy="660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717" name="Google Shape;2717;p26"/>
          <p:cNvSpPr txBox="1"/>
          <p:nvPr>
            <p:ph idx="5" type="subTitle"/>
          </p:nvPr>
        </p:nvSpPr>
        <p:spPr>
          <a:xfrm>
            <a:off x="3439654" y="2166800"/>
            <a:ext cx="2264700" cy="660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718" name="Google Shape;2718;p26"/>
          <p:cNvSpPr txBox="1"/>
          <p:nvPr>
            <p:ph idx="6" type="subTitle"/>
          </p:nvPr>
        </p:nvSpPr>
        <p:spPr>
          <a:xfrm>
            <a:off x="6091034" y="2166800"/>
            <a:ext cx="2264700" cy="660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719" name="Shape 2719"/>
        <p:cNvGrpSpPr/>
        <p:nvPr/>
      </p:nvGrpSpPr>
      <p:grpSpPr>
        <a:xfrm>
          <a:off x="0" y="0"/>
          <a:ext cx="0" cy="0"/>
          <a:chOff x="0" y="0"/>
          <a:chExt cx="0" cy="0"/>
        </a:xfrm>
      </p:grpSpPr>
      <p:grpSp>
        <p:nvGrpSpPr>
          <p:cNvPr id="2720" name="Google Shape;2720;p27"/>
          <p:cNvGrpSpPr/>
          <p:nvPr/>
        </p:nvGrpSpPr>
        <p:grpSpPr>
          <a:xfrm>
            <a:off x="-342286" y="3788085"/>
            <a:ext cx="879493" cy="364228"/>
            <a:chOff x="5525375" y="1545600"/>
            <a:chExt cx="289650" cy="119950"/>
          </a:xfrm>
        </p:grpSpPr>
        <p:sp>
          <p:nvSpPr>
            <p:cNvPr id="2721" name="Google Shape;2721;p27"/>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7"/>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27"/>
          <p:cNvGrpSpPr/>
          <p:nvPr/>
        </p:nvGrpSpPr>
        <p:grpSpPr>
          <a:xfrm flipH="1">
            <a:off x="7555650" y="-65569"/>
            <a:ext cx="3247893" cy="4545478"/>
            <a:chOff x="1084375" y="253631"/>
            <a:chExt cx="3247893" cy="4545478"/>
          </a:xfrm>
        </p:grpSpPr>
        <p:sp>
          <p:nvSpPr>
            <p:cNvPr id="2724" name="Google Shape;2724;p27"/>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7"/>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7"/>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7"/>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7"/>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7"/>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7"/>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7"/>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7"/>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7"/>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7"/>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7"/>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7"/>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7"/>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7"/>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7"/>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7"/>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7"/>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7"/>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7"/>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7"/>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7"/>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7"/>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7"/>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7"/>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7"/>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7"/>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7"/>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7"/>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7"/>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7"/>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7"/>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27"/>
          <p:cNvGrpSpPr/>
          <p:nvPr/>
        </p:nvGrpSpPr>
        <p:grpSpPr>
          <a:xfrm>
            <a:off x="-563459" y="3965566"/>
            <a:ext cx="9707465" cy="1438482"/>
            <a:chOff x="-563459" y="3965566"/>
            <a:chExt cx="9707465" cy="1438482"/>
          </a:xfrm>
        </p:grpSpPr>
        <p:grpSp>
          <p:nvGrpSpPr>
            <p:cNvPr id="2758" name="Google Shape;2758;p27"/>
            <p:cNvGrpSpPr/>
            <p:nvPr/>
          </p:nvGrpSpPr>
          <p:grpSpPr>
            <a:xfrm>
              <a:off x="-563459" y="3998764"/>
              <a:ext cx="1774449" cy="664693"/>
              <a:chOff x="6139625" y="939075"/>
              <a:chExt cx="1818642" cy="681247"/>
            </a:xfrm>
          </p:grpSpPr>
          <p:sp>
            <p:nvSpPr>
              <p:cNvPr id="2759" name="Google Shape;2759;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27"/>
            <p:cNvGrpSpPr/>
            <p:nvPr/>
          </p:nvGrpSpPr>
          <p:grpSpPr>
            <a:xfrm flipH="1">
              <a:off x="5408251" y="3965566"/>
              <a:ext cx="3735756" cy="1175806"/>
              <a:chOff x="6399850" y="1440950"/>
              <a:chExt cx="1637125" cy="515275"/>
            </a:xfrm>
          </p:grpSpPr>
          <p:sp>
            <p:nvSpPr>
              <p:cNvPr id="2764" name="Google Shape;2764;p27"/>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7"/>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7"/>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7"/>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7"/>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7"/>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7"/>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27"/>
            <p:cNvGrpSpPr/>
            <p:nvPr/>
          </p:nvGrpSpPr>
          <p:grpSpPr>
            <a:xfrm>
              <a:off x="7257616" y="4479889"/>
              <a:ext cx="1774449" cy="664693"/>
              <a:chOff x="6139625" y="939075"/>
              <a:chExt cx="1818642" cy="681247"/>
            </a:xfrm>
          </p:grpSpPr>
          <p:sp>
            <p:nvSpPr>
              <p:cNvPr id="2772" name="Google Shape;2772;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27"/>
            <p:cNvGrpSpPr/>
            <p:nvPr/>
          </p:nvGrpSpPr>
          <p:grpSpPr>
            <a:xfrm>
              <a:off x="6039314" y="4795710"/>
              <a:ext cx="879493" cy="364228"/>
              <a:chOff x="5525375" y="1545600"/>
              <a:chExt cx="289650" cy="119950"/>
            </a:xfrm>
          </p:grpSpPr>
          <p:sp>
            <p:nvSpPr>
              <p:cNvPr id="2777" name="Google Shape;2777;p27"/>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7"/>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27"/>
            <p:cNvGrpSpPr/>
            <p:nvPr/>
          </p:nvGrpSpPr>
          <p:grpSpPr>
            <a:xfrm>
              <a:off x="92" y="4290965"/>
              <a:ext cx="2275667" cy="852445"/>
              <a:chOff x="6139625" y="939075"/>
              <a:chExt cx="1818642" cy="681247"/>
            </a:xfrm>
          </p:grpSpPr>
          <p:sp>
            <p:nvSpPr>
              <p:cNvPr id="2780" name="Google Shape;2780;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27"/>
            <p:cNvGrpSpPr/>
            <p:nvPr/>
          </p:nvGrpSpPr>
          <p:grpSpPr>
            <a:xfrm>
              <a:off x="1343592" y="4551603"/>
              <a:ext cx="2275667" cy="852445"/>
              <a:chOff x="6139625" y="939075"/>
              <a:chExt cx="1818642" cy="681247"/>
            </a:xfrm>
          </p:grpSpPr>
          <p:sp>
            <p:nvSpPr>
              <p:cNvPr id="2785" name="Google Shape;2785;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9" name="Google Shape;2789;p27"/>
          <p:cNvGrpSpPr/>
          <p:nvPr/>
        </p:nvGrpSpPr>
        <p:grpSpPr>
          <a:xfrm>
            <a:off x="7342867" y="-314410"/>
            <a:ext cx="2275667" cy="1518728"/>
            <a:chOff x="7342867" y="-314410"/>
            <a:chExt cx="2275667" cy="1518728"/>
          </a:xfrm>
        </p:grpSpPr>
        <p:grpSp>
          <p:nvGrpSpPr>
            <p:cNvPr id="2790" name="Google Shape;2790;p27"/>
            <p:cNvGrpSpPr/>
            <p:nvPr/>
          </p:nvGrpSpPr>
          <p:grpSpPr>
            <a:xfrm>
              <a:off x="7342867" y="-314410"/>
              <a:ext cx="2275667" cy="852445"/>
              <a:chOff x="6139625" y="939075"/>
              <a:chExt cx="1818642" cy="681247"/>
            </a:xfrm>
          </p:grpSpPr>
          <p:sp>
            <p:nvSpPr>
              <p:cNvPr id="2791" name="Google Shape;2791;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27"/>
            <p:cNvSpPr/>
            <p:nvPr/>
          </p:nvSpPr>
          <p:spPr>
            <a:xfrm flipH="1">
              <a:off x="8485604" y="53802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27"/>
          <p:cNvGrpSpPr/>
          <p:nvPr/>
        </p:nvGrpSpPr>
        <p:grpSpPr>
          <a:xfrm>
            <a:off x="-615687" y="3333377"/>
            <a:ext cx="1426281" cy="984582"/>
            <a:chOff x="754950" y="603975"/>
            <a:chExt cx="1847275" cy="1275200"/>
          </a:xfrm>
        </p:grpSpPr>
        <p:sp>
          <p:nvSpPr>
            <p:cNvPr id="2797" name="Google Shape;2797;p27"/>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7"/>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7"/>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7"/>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7"/>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7"/>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7"/>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7"/>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7"/>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7"/>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7"/>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8" name="Google Shape;280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09" name="Google Shape;2809;p27"/>
          <p:cNvSpPr txBox="1"/>
          <p:nvPr>
            <p:ph idx="1" type="subTitle"/>
          </p:nvPr>
        </p:nvSpPr>
        <p:spPr>
          <a:xfrm>
            <a:off x="2110311"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0" name="Google Shape;2810;p27"/>
          <p:cNvSpPr txBox="1"/>
          <p:nvPr>
            <p:ph idx="2" type="subTitle"/>
          </p:nvPr>
        </p:nvSpPr>
        <p:spPr>
          <a:xfrm>
            <a:off x="5436489"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1" name="Google Shape;2811;p27"/>
          <p:cNvSpPr txBox="1"/>
          <p:nvPr>
            <p:ph idx="3" type="subTitle"/>
          </p:nvPr>
        </p:nvSpPr>
        <p:spPr>
          <a:xfrm>
            <a:off x="2110311" y="3333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2" name="Google Shape;2812;p27"/>
          <p:cNvSpPr txBox="1"/>
          <p:nvPr>
            <p:ph idx="4" type="subTitle"/>
          </p:nvPr>
        </p:nvSpPr>
        <p:spPr>
          <a:xfrm>
            <a:off x="5436489" y="3333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3" name="Google Shape;2813;p27"/>
          <p:cNvSpPr txBox="1"/>
          <p:nvPr>
            <p:ph idx="5" type="subTitle"/>
          </p:nvPr>
        </p:nvSpPr>
        <p:spPr>
          <a:xfrm>
            <a:off x="2110311" y="15659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14" name="Google Shape;2814;p27"/>
          <p:cNvSpPr txBox="1"/>
          <p:nvPr>
            <p:ph idx="6" type="subTitle"/>
          </p:nvPr>
        </p:nvSpPr>
        <p:spPr>
          <a:xfrm>
            <a:off x="2110311" y="2980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15" name="Google Shape;2815;p27"/>
          <p:cNvSpPr txBox="1"/>
          <p:nvPr>
            <p:ph idx="7" type="subTitle"/>
          </p:nvPr>
        </p:nvSpPr>
        <p:spPr>
          <a:xfrm>
            <a:off x="5436486" y="15659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16" name="Google Shape;2816;p27"/>
          <p:cNvSpPr txBox="1"/>
          <p:nvPr>
            <p:ph idx="8" type="subTitle"/>
          </p:nvPr>
        </p:nvSpPr>
        <p:spPr>
          <a:xfrm>
            <a:off x="5436486" y="2980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17" name="Shape 2817"/>
        <p:cNvGrpSpPr/>
        <p:nvPr/>
      </p:nvGrpSpPr>
      <p:grpSpPr>
        <a:xfrm>
          <a:off x="0" y="0"/>
          <a:ext cx="0" cy="0"/>
          <a:chOff x="0" y="0"/>
          <a:chExt cx="0" cy="0"/>
        </a:xfrm>
      </p:grpSpPr>
      <p:sp>
        <p:nvSpPr>
          <p:cNvPr id="2818" name="Google Shape;281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19" name="Google Shape;2819;p28"/>
          <p:cNvSpPr txBox="1"/>
          <p:nvPr>
            <p:ph idx="1" type="subTitle"/>
          </p:nvPr>
        </p:nvSpPr>
        <p:spPr>
          <a:xfrm>
            <a:off x="953400" y="1989948"/>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0" name="Google Shape;2820;p28"/>
          <p:cNvSpPr txBox="1"/>
          <p:nvPr>
            <p:ph idx="2" type="subTitle"/>
          </p:nvPr>
        </p:nvSpPr>
        <p:spPr>
          <a:xfrm>
            <a:off x="3490802" y="1989948"/>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1" name="Google Shape;2821;p28"/>
          <p:cNvSpPr txBox="1"/>
          <p:nvPr>
            <p:ph idx="3" type="subTitle"/>
          </p:nvPr>
        </p:nvSpPr>
        <p:spPr>
          <a:xfrm>
            <a:off x="953400" y="3406451"/>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2" name="Google Shape;2822;p28"/>
          <p:cNvSpPr txBox="1"/>
          <p:nvPr>
            <p:ph idx="4" type="subTitle"/>
          </p:nvPr>
        </p:nvSpPr>
        <p:spPr>
          <a:xfrm>
            <a:off x="3490802" y="3406451"/>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3" name="Google Shape;2823;p28"/>
          <p:cNvSpPr txBox="1"/>
          <p:nvPr>
            <p:ph idx="5" type="subTitle"/>
          </p:nvPr>
        </p:nvSpPr>
        <p:spPr>
          <a:xfrm>
            <a:off x="6028204" y="1989948"/>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4" name="Google Shape;2824;p28"/>
          <p:cNvSpPr txBox="1"/>
          <p:nvPr>
            <p:ph idx="6" type="subTitle"/>
          </p:nvPr>
        </p:nvSpPr>
        <p:spPr>
          <a:xfrm>
            <a:off x="6028204" y="3406451"/>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5" name="Google Shape;2825;p28"/>
          <p:cNvSpPr txBox="1"/>
          <p:nvPr>
            <p:ph idx="7" type="subTitle"/>
          </p:nvPr>
        </p:nvSpPr>
        <p:spPr>
          <a:xfrm>
            <a:off x="954380" y="1649750"/>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6" name="Google Shape;2826;p28"/>
          <p:cNvSpPr txBox="1"/>
          <p:nvPr>
            <p:ph idx="8" type="subTitle"/>
          </p:nvPr>
        </p:nvSpPr>
        <p:spPr>
          <a:xfrm>
            <a:off x="3491782" y="1649750"/>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7" name="Google Shape;2827;p28"/>
          <p:cNvSpPr txBox="1"/>
          <p:nvPr>
            <p:ph idx="9" type="subTitle"/>
          </p:nvPr>
        </p:nvSpPr>
        <p:spPr>
          <a:xfrm>
            <a:off x="6029184" y="1649750"/>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8" name="Google Shape;2828;p28"/>
          <p:cNvSpPr txBox="1"/>
          <p:nvPr>
            <p:ph idx="13" type="subTitle"/>
          </p:nvPr>
        </p:nvSpPr>
        <p:spPr>
          <a:xfrm>
            <a:off x="954380" y="3079938"/>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9" name="Google Shape;2829;p28"/>
          <p:cNvSpPr txBox="1"/>
          <p:nvPr>
            <p:ph idx="14" type="subTitle"/>
          </p:nvPr>
        </p:nvSpPr>
        <p:spPr>
          <a:xfrm>
            <a:off x="3491782" y="3079938"/>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30" name="Google Shape;2830;p28"/>
          <p:cNvSpPr txBox="1"/>
          <p:nvPr>
            <p:ph idx="15" type="subTitle"/>
          </p:nvPr>
        </p:nvSpPr>
        <p:spPr>
          <a:xfrm>
            <a:off x="6029184" y="3079938"/>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grpSp>
        <p:nvGrpSpPr>
          <p:cNvPr id="2831" name="Google Shape;2831;p28"/>
          <p:cNvGrpSpPr/>
          <p:nvPr/>
        </p:nvGrpSpPr>
        <p:grpSpPr>
          <a:xfrm>
            <a:off x="-1528708" y="-380955"/>
            <a:ext cx="12180458" cy="6442909"/>
            <a:chOff x="-1528708" y="-380955"/>
            <a:chExt cx="12180458" cy="6442909"/>
          </a:xfrm>
        </p:grpSpPr>
        <p:grpSp>
          <p:nvGrpSpPr>
            <p:cNvPr id="2832" name="Google Shape;2832;p28"/>
            <p:cNvGrpSpPr/>
            <p:nvPr/>
          </p:nvGrpSpPr>
          <p:grpSpPr>
            <a:xfrm flipH="1">
              <a:off x="-45" y="3146466"/>
              <a:ext cx="9144065" cy="2915489"/>
              <a:chOff x="-45" y="1762005"/>
              <a:chExt cx="9144065" cy="2915489"/>
            </a:xfrm>
          </p:grpSpPr>
          <p:sp>
            <p:nvSpPr>
              <p:cNvPr id="2833" name="Google Shape;2833;p28"/>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4" name="Google Shape;2834;p28"/>
              <p:cNvGrpSpPr/>
              <p:nvPr/>
            </p:nvGrpSpPr>
            <p:grpSpPr>
              <a:xfrm>
                <a:off x="-45" y="2273686"/>
                <a:ext cx="9144020" cy="1930082"/>
                <a:chOff x="1062625" y="3292200"/>
                <a:chExt cx="5270025" cy="1112375"/>
              </a:xfrm>
            </p:grpSpPr>
            <p:sp>
              <p:nvSpPr>
                <p:cNvPr id="2835" name="Google Shape;2835;p28"/>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8"/>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8"/>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8"/>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8"/>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8"/>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8"/>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8"/>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8"/>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8"/>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8"/>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8"/>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8"/>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8"/>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8"/>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8"/>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8"/>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8"/>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8"/>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8"/>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8"/>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8"/>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8"/>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8"/>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8"/>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8"/>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8"/>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8"/>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8"/>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8"/>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8"/>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6" name="Google Shape;2866;p28"/>
            <p:cNvGrpSpPr/>
            <p:nvPr/>
          </p:nvGrpSpPr>
          <p:grpSpPr>
            <a:xfrm>
              <a:off x="-1240530" y="4260369"/>
              <a:ext cx="2909282" cy="1089723"/>
              <a:chOff x="6139625" y="939075"/>
              <a:chExt cx="1818642" cy="681247"/>
            </a:xfrm>
          </p:grpSpPr>
          <p:sp>
            <p:nvSpPr>
              <p:cNvPr id="2867" name="Google Shape;2867;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28"/>
            <p:cNvGrpSpPr/>
            <p:nvPr/>
          </p:nvGrpSpPr>
          <p:grpSpPr>
            <a:xfrm>
              <a:off x="143618" y="4482551"/>
              <a:ext cx="2909282" cy="1089723"/>
              <a:chOff x="6139625" y="939075"/>
              <a:chExt cx="1818642" cy="681247"/>
            </a:xfrm>
          </p:grpSpPr>
          <p:sp>
            <p:nvSpPr>
              <p:cNvPr id="2872" name="Google Shape;2872;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28"/>
            <p:cNvGrpSpPr/>
            <p:nvPr/>
          </p:nvGrpSpPr>
          <p:grpSpPr>
            <a:xfrm>
              <a:off x="6864043" y="4440138"/>
              <a:ext cx="2909282" cy="1089723"/>
              <a:chOff x="6139625" y="939075"/>
              <a:chExt cx="1818642" cy="681247"/>
            </a:xfrm>
          </p:grpSpPr>
          <p:sp>
            <p:nvSpPr>
              <p:cNvPr id="2877" name="Google Shape;2877;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1" name="Google Shape;2881;p28"/>
            <p:cNvGrpSpPr/>
            <p:nvPr/>
          </p:nvGrpSpPr>
          <p:grpSpPr>
            <a:xfrm>
              <a:off x="7742468" y="4150263"/>
              <a:ext cx="2909282" cy="1089723"/>
              <a:chOff x="6139625" y="939075"/>
              <a:chExt cx="1818642" cy="681247"/>
            </a:xfrm>
          </p:grpSpPr>
          <p:sp>
            <p:nvSpPr>
              <p:cNvPr id="2882" name="Google Shape;2882;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6" name="Google Shape;2886;p28"/>
            <p:cNvGrpSpPr/>
            <p:nvPr/>
          </p:nvGrpSpPr>
          <p:grpSpPr>
            <a:xfrm>
              <a:off x="6334378" y="4948288"/>
              <a:ext cx="942695" cy="390401"/>
              <a:chOff x="5525375" y="1545600"/>
              <a:chExt cx="289650" cy="119950"/>
            </a:xfrm>
          </p:grpSpPr>
          <p:sp>
            <p:nvSpPr>
              <p:cNvPr id="2887" name="Google Shape;2887;p28"/>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8"/>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28"/>
            <p:cNvGrpSpPr/>
            <p:nvPr/>
          </p:nvGrpSpPr>
          <p:grpSpPr>
            <a:xfrm>
              <a:off x="-1528708" y="1714420"/>
              <a:ext cx="2740512" cy="1026571"/>
              <a:chOff x="6139625" y="939075"/>
              <a:chExt cx="1818642" cy="681247"/>
            </a:xfrm>
          </p:grpSpPr>
          <p:sp>
            <p:nvSpPr>
              <p:cNvPr id="2890" name="Google Shape;2890;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28"/>
            <p:cNvGrpSpPr/>
            <p:nvPr/>
          </p:nvGrpSpPr>
          <p:grpSpPr>
            <a:xfrm rot="10800000">
              <a:off x="7340004" y="-380955"/>
              <a:ext cx="2740512" cy="1026571"/>
              <a:chOff x="6139625" y="939075"/>
              <a:chExt cx="1818642" cy="681247"/>
            </a:xfrm>
          </p:grpSpPr>
          <p:sp>
            <p:nvSpPr>
              <p:cNvPr id="2895" name="Google Shape;2895;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99" name="Google Shape;2899;p28"/>
          <p:cNvGrpSpPr/>
          <p:nvPr/>
        </p:nvGrpSpPr>
        <p:grpSpPr>
          <a:xfrm>
            <a:off x="181387" y="4200573"/>
            <a:ext cx="1233013" cy="785689"/>
            <a:chOff x="6197575" y="1890475"/>
            <a:chExt cx="2439195" cy="1554281"/>
          </a:xfrm>
        </p:grpSpPr>
        <p:sp>
          <p:nvSpPr>
            <p:cNvPr id="2900" name="Google Shape;2900;p28"/>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8"/>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8"/>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8"/>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8"/>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8"/>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8"/>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8"/>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28"/>
          <p:cNvGrpSpPr/>
          <p:nvPr/>
        </p:nvGrpSpPr>
        <p:grpSpPr>
          <a:xfrm>
            <a:off x="8430768" y="692896"/>
            <a:ext cx="1032343" cy="1233562"/>
            <a:chOff x="3840250" y="590138"/>
            <a:chExt cx="1090350" cy="1302875"/>
          </a:xfrm>
        </p:grpSpPr>
        <p:sp>
          <p:nvSpPr>
            <p:cNvPr id="2909" name="Google Shape;2909;p2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8"/>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8"/>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8"/>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8"/>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8"/>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8"/>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8"/>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8"/>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8"/>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8"/>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8"/>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8"/>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924" name="Shape 2924"/>
        <p:cNvGrpSpPr/>
        <p:nvPr/>
      </p:nvGrpSpPr>
      <p:grpSpPr>
        <a:xfrm>
          <a:off x="0" y="0"/>
          <a:ext cx="0" cy="0"/>
          <a:chOff x="0" y="0"/>
          <a:chExt cx="0" cy="0"/>
        </a:xfrm>
      </p:grpSpPr>
      <p:grpSp>
        <p:nvGrpSpPr>
          <p:cNvPr id="2925" name="Google Shape;2925;p29"/>
          <p:cNvGrpSpPr/>
          <p:nvPr/>
        </p:nvGrpSpPr>
        <p:grpSpPr>
          <a:xfrm>
            <a:off x="-1240530" y="-327230"/>
            <a:ext cx="12252104" cy="5779584"/>
            <a:chOff x="-1240530" y="-327230"/>
            <a:chExt cx="12252104" cy="5779584"/>
          </a:xfrm>
        </p:grpSpPr>
        <p:grpSp>
          <p:nvGrpSpPr>
            <p:cNvPr id="2926" name="Google Shape;2926;p29"/>
            <p:cNvGrpSpPr/>
            <p:nvPr/>
          </p:nvGrpSpPr>
          <p:grpSpPr>
            <a:xfrm flipH="1">
              <a:off x="-45" y="2536866"/>
              <a:ext cx="9144065" cy="2915489"/>
              <a:chOff x="-45" y="1762005"/>
              <a:chExt cx="9144065" cy="2915489"/>
            </a:xfrm>
          </p:grpSpPr>
          <p:sp>
            <p:nvSpPr>
              <p:cNvPr id="2927" name="Google Shape;2927;p29"/>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8" name="Google Shape;2928;p29"/>
              <p:cNvGrpSpPr/>
              <p:nvPr/>
            </p:nvGrpSpPr>
            <p:grpSpPr>
              <a:xfrm>
                <a:off x="-45" y="2273686"/>
                <a:ext cx="9144020" cy="1930082"/>
                <a:chOff x="1062625" y="3292200"/>
                <a:chExt cx="5270025" cy="1112375"/>
              </a:xfrm>
            </p:grpSpPr>
            <p:sp>
              <p:nvSpPr>
                <p:cNvPr id="2929" name="Google Shape;2929;p29"/>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9"/>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9"/>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9"/>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9"/>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9"/>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9"/>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9"/>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9"/>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9"/>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9"/>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9"/>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9"/>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9"/>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9"/>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9"/>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9"/>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9"/>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9"/>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9"/>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9"/>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9"/>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9"/>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9"/>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9"/>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9"/>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9"/>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9"/>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9"/>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9"/>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9"/>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0" name="Google Shape;2960;p29"/>
            <p:cNvGrpSpPr/>
            <p:nvPr/>
          </p:nvGrpSpPr>
          <p:grpSpPr>
            <a:xfrm>
              <a:off x="-1240530" y="3955569"/>
              <a:ext cx="2909282" cy="1089723"/>
              <a:chOff x="6139625" y="939075"/>
              <a:chExt cx="1818642" cy="681247"/>
            </a:xfrm>
          </p:grpSpPr>
          <p:sp>
            <p:nvSpPr>
              <p:cNvPr id="2961" name="Google Shape;2961;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29"/>
            <p:cNvGrpSpPr/>
            <p:nvPr/>
          </p:nvGrpSpPr>
          <p:grpSpPr>
            <a:xfrm>
              <a:off x="143618" y="4177751"/>
              <a:ext cx="2909282" cy="1089723"/>
              <a:chOff x="6139625" y="939075"/>
              <a:chExt cx="1818642" cy="681247"/>
            </a:xfrm>
          </p:grpSpPr>
          <p:sp>
            <p:nvSpPr>
              <p:cNvPr id="2966" name="Google Shape;2966;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29"/>
            <p:cNvGrpSpPr/>
            <p:nvPr/>
          </p:nvGrpSpPr>
          <p:grpSpPr>
            <a:xfrm>
              <a:off x="6864043" y="4059138"/>
              <a:ext cx="2909282" cy="1089723"/>
              <a:chOff x="6139625" y="939075"/>
              <a:chExt cx="1818642" cy="681247"/>
            </a:xfrm>
          </p:grpSpPr>
          <p:sp>
            <p:nvSpPr>
              <p:cNvPr id="2971" name="Google Shape;2971;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29"/>
            <p:cNvGrpSpPr/>
            <p:nvPr/>
          </p:nvGrpSpPr>
          <p:grpSpPr>
            <a:xfrm>
              <a:off x="8102293" y="3801013"/>
              <a:ext cx="2909282" cy="1089723"/>
              <a:chOff x="6139625" y="939075"/>
              <a:chExt cx="1818642" cy="681247"/>
            </a:xfrm>
          </p:grpSpPr>
          <p:sp>
            <p:nvSpPr>
              <p:cNvPr id="2976" name="Google Shape;2976;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0" name="Google Shape;2980;p29"/>
            <p:cNvGrpSpPr/>
            <p:nvPr/>
          </p:nvGrpSpPr>
          <p:grpSpPr>
            <a:xfrm>
              <a:off x="7655558" y="296176"/>
              <a:ext cx="1901936" cy="712448"/>
              <a:chOff x="6139625" y="939075"/>
              <a:chExt cx="1818642" cy="681247"/>
            </a:xfrm>
          </p:grpSpPr>
          <p:sp>
            <p:nvSpPr>
              <p:cNvPr id="2981" name="Google Shape;2981;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29"/>
            <p:cNvGrpSpPr/>
            <p:nvPr/>
          </p:nvGrpSpPr>
          <p:grpSpPr>
            <a:xfrm>
              <a:off x="5815803" y="4769488"/>
              <a:ext cx="942695" cy="390401"/>
              <a:chOff x="5525375" y="1545600"/>
              <a:chExt cx="289650" cy="119950"/>
            </a:xfrm>
          </p:grpSpPr>
          <p:sp>
            <p:nvSpPr>
              <p:cNvPr id="2986" name="Google Shape;2986;p29"/>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9"/>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29"/>
            <p:cNvGrpSpPr/>
            <p:nvPr/>
          </p:nvGrpSpPr>
          <p:grpSpPr>
            <a:xfrm>
              <a:off x="-768883" y="958733"/>
              <a:ext cx="2740512" cy="1026571"/>
              <a:chOff x="6139625" y="939075"/>
              <a:chExt cx="1818642" cy="681247"/>
            </a:xfrm>
          </p:grpSpPr>
          <p:sp>
            <p:nvSpPr>
              <p:cNvPr id="2989" name="Google Shape;2989;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29"/>
            <p:cNvGrpSpPr/>
            <p:nvPr/>
          </p:nvGrpSpPr>
          <p:grpSpPr>
            <a:xfrm rot="10800000">
              <a:off x="492604" y="-327230"/>
              <a:ext cx="2740512" cy="1026571"/>
              <a:chOff x="6139625" y="939075"/>
              <a:chExt cx="1818642" cy="681247"/>
            </a:xfrm>
          </p:grpSpPr>
          <p:sp>
            <p:nvSpPr>
              <p:cNvPr id="2994" name="Google Shape;2994;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98" name="Google Shape;2998;p29"/>
          <p:cNvSpPr txBox="1"/>
          <p:nvPr>
            <p:ph hasCustomPrompt="1" type="title"/>
          </p:nvPr>
        </p:nvSpPr>
        <p:spPr>
          <a:xfrm>
            <a:off x="2437050" y="638350"/>
            <a:ext cx="42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99" name="Google Shape;2999;p29"/>
          <p:cNvSpPr txBox="1"/>
          <p:nvPr>
            <p:ph idx="1" type="subTitle"/>
          </p:nvPr>
        </p:nvSpPr>
        <p:spPr>
          <a:xfrm>
            <a:off x="2437050" y="1318821"/>
            <a:ext cx="4269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00" name="Google Shape;3000;p29"/>
          <p:cNvSpPr txBox="1"/>
          <p:nvPr>
            <p:ph hasCustomPrompt="1" idx="2" type="title"/>
          </p:nvPr>
        </p:nvSpPr>
        <p:spPr>
          <a:xfrm>
            <a:off x="2437050" y="1990612"/>
            <a:ext cx="42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01" name="Google Shape;3001;p29"/>
          <p:cNvSpPr txBox="1"/>
          <p:nvPr>
            <p:ph idx="3" type="subTitle"/>
          </p:nvPr>
        </p:nvSpPr>
        <p:spPr>
          <a:xfrm>
            <a:off x="2437050" y="2671125"/>
            <a:ext cx="4269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02" name="Google Shape;3002;p29"/>
          <p:cNvSpPr txBox="1"/>
          <p:nvPr>
            <p:ph hasCustomPrompt="1" idx="4" type="title"/>
          </p:nvPr>
        </p:nvSpPr>
        <p:spPr>
          <a:xfrm>
            <a:off x="2437050" y="3342874"/>
            <a:ext cx="42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03" name="Google Shape;3003;p29"/>
          <p:cNvSpPr txBox="1"/>
          <p:nvPr>
            <p:ph idx="5" type="subTitle"/>
          </p:nvPr>
        </p:nvSpPr>
        <p:spPr>
          <a:xfrm>
            <a:off x="2437050" y="4023372"/>
            <a:ext cx="4269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004" name="Shape 3004"/>
        <p:cNvGrpSpPr/>
        <p:nvPr/>
      </p:nvGrpSpPr>
      <p:grpSpPr>
        <a:xfrm>
          <a:off x="0" y="0"/>
          <a:ext cx="0" cy="0"/>
          <a:chOff x="0" y="0"/>
          <a:chExt cx="0" cy="0"/>
        </a:xfrm>
      </p:grpSpPr>
      <p:grpSp>
        <p:nvGrpSpPr>
          <p:cNvPr id="3005" name="Google Shape;3005;p30"/>
          <p:cNvGrpSpPr/>
          <p:nvPr/>
        </p:nvGrpSpPr>
        <p:grpSpPr>
          <a:xfrm>
            <a:off x="-1240530" y="-327230"/>
            <a:ext cx="12252104" cy="5779584"/>
            <a:chOff x="-1240530" y="-327230"/>
            <a:chExt cx="12252104" cy="5779584"/>
          </a:xfrm>
        </p:grpSpPr>
        <p:grpSp>
          <p:nvGrpSpPr>
            <p:cNvPr id="3006" name="Google Shape;3006;p30"/>
            <p:cNvGrpSpPr/>
            <p:nvPr/>
          </p:nvGrpSpPr>
          <p:grpSpPr>
            <a:xfrm flipH="1">
              <a:off x="-45" y="2536866"/>
              <a:ext cx="9144065" cy="2915489"/>
              <a:chOff x="-45" y="1762005"/>
              <a:chExt cx="9144065" cy="2915489"/>
            </a:xfrm>
          </p:grpSpPr>
          <p:sp>
            <p:nvSpPr>
              <p:cNvPr id="3007" name="Google Shape;3007;p30"/>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8" name="Google Shape;3008;p30"/>
              <p:cNvGrpSpPr/>
              <p:nvPr/>
            </p:nvGrpSpPr>
            <p:grpSpPr>
              <a:xfrm>
                <a:off x="-45" y="2273686"/>
                <a:ext cx="9144020" cy="1930082"/>
                <a:chOff x="1062625" y="3292200"/>
                <a:chExt cx="5270025" cy="1112375"/>
              </a:xfrm>
            </p:grpSpPr>
            <p:sp>
              <p:nvSpPr>
                <p:cNvPr id="3009" name="Google Shape;3009;p30"/>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0"/>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0"/>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0"/>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0"/>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0"/>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0"/>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0"/>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0"/>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0"/>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0"/>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0"/>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0"/>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0"/>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0"/>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0"/>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0"/>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0"/>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0"/>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0"/>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0"/>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0"/>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0"/>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0"/>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0"/>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0"/>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0"/>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0"/>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0"/>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0"/>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0"/>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0" name="Google Shape;3040;p30"/>
            <p:cNvGrpSpPr/>
            <p:nvPr/>
          </p:nvGrpSpPr>
          <p:grpSpPr>
            <a:xfrm>
              <a:off x="-1240530" y="3955569"/>
              <a:ext cx="2909282" cy="1089723"/>
              <a:chOff x="6139625" y="939075"/>
              <a:chExt cx="1818642" cy="681247"/>
            </a:xfrm>
          </p:grpSpPr>
          <p:sp>
            <p:nvSpPr>
              <p:cNvPr id="3041" name="Google Shape;3041;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30"/>
            <p:cNvGrpSpPr/>
            <p:nvPr/>
          </p:nvGrpSpPr>
          <p:grpSpPr>
            <a:xfrm>
              <a:off x="143618" y="4177751"/>
              <a:ext cx="2909282" cy="1089723"/>
              <a:chOff x="6139625" y="939075"/>
              <a:chExt cx="1818642" cy="681247"/>
            </a:xfrm>
          </p:grpSpPr>
          <p:sp>
            <p:nvSpPr>
              <p:cNvPr id="3046" name="Google Shape;3046;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0" name="Google Shape;3050;p30"/>
            <p:cNvGrpSpPr/>
            <p:nvPr/>
          </p:nvGrpSpPr>
          <p:grpSpPr>
            <a:xfrm>
              <a:off x="6864043" y="4059138"/>
              <a:ext cx="2909282" cy="1089723"/>
              <a:chOff x="6139625" y="939075"/>
              <a:chExt cx="1818642" cy="681247"/>
            </a:xfrm>
          </p:grpSpPr>
          <p:sp>
            <p:nvSpPr>
              <p:cNvPr id="3051" name="Google Shape;3051;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30"/>
            <p:cNvGrpSpPr/>
            <p:nvPr/>
          </p:nvGrpSpPr>
          <p:grpSpPr>
            <a:xfrm>
              <a:off x="8102293" y="3801013"/>
              <a:ext cx="2909282" cy="1089723"/>
              <a:chOff x="6139625" y="939075"/>
              <a:chExt cx="1818642" cy="681247"/>
            </a:xfrm>
          </p:grpSpPr>
          <p:sp>
            <p:nvSpPr>
              <p:cNvPr id="3056" name="Google Shape;3056;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30"/>
            <p:cNvGrpSpPr/>
            <p:nvPr/>
          </p:nvGrpSpPr>
          <p:grpSpPr>
            <a:xfrm>
              <a:off x="7655558" y="296176"/>
              <a:ext cx="1901936" cy="712448"/>
              <a:chOff x="6139625" y="939075"/>
              <a:chExt cx="1818642" cy="681247"/>
            </a:xfrm>
          </p:grpSpPr>
          <p:sp>
            <p:nvSpPr>
              <p:cNvPr id="3061" name="Google Shape;3061;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30"/>
            <p:cNvGrpSpPr/>
            <p:nvPr/>
          </p:nvGrpSpPr>
          <p:grpSpPr>
            <a:xfrm>
              <a:off x="5815803" y="4769488"/>
              <a:ext cx="942695" cy="390401"/>
              <a:chOff x="5525375" y="1545600"/>
              <a:chExt cx="289650" cy="119950"/>
            </a:xfrm>
          </p:grpSpPr>
          <p:sp>
            <p:nvSpPr>
              <p:cNvPr id="3066" name="Google Shape;3066;p30"/>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0"/>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30"/>
            <p:cNvGrpSpPr/>
            <p:nvPr/>
          </p:nvGrpSpPr>
          <p:grpSpPr>
            <a:xfrm>
              <a:off x="-768883" y="958733"/>
              <a:ext cx="2740512" cy="1026571"/>
              <a:chOff x="6139625" y="939075"/>
              <a:chExt cx="1818642" cy="681247"/>
            </a:xfrm>
          </p:grpSpPr>
          <p:sp>
            <p:nvSpPr>
              <p:cNvPr id="3069" name="Google Shape;3069;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30"/>
            <p:cNvGrpSpPr/>
            <p:nvPr/>
          </p:nvGrpSpPr>
          <p:grpSpPr>
            <a:xfrm rot="10800000">
              <a:off x="492604" y="-327230"/>
              <a:ext cx="2740512" cy="1026571"/>
              <a:chOff x="6139625" y="939075"/>
              <a:chExt cx="1818642" cy="681247"/>
            </a:xfrm>
          </p:grpSpPr>
          <p:sp>
            <p:nvSpPr>
              <p:cNvPr id="3074" name="Google Shape;3074;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78" name="Google Shape;3078;p30"/>
          <p:cNvSpPr txBox="1"/>
          <p:nvPr>
            <p:ph type="title"/>
          </p:nvPr>
        </p:nvSpPr>
        <p:spPr>
          <a:xfrm>
            <a:off x="2683869" y="539500"/>
            <a:ext cx="37764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079" name="Google Shape;3079;p30"/>
          <p:cNvSpPr txBox="1"/>
          <p:nvPr>
            <p:ph idx="1" type="subTitle"/>
          </p:nvPr>
        </p:nvSpPr>
        <p:spPr>
          <a:xfrm>
            <a:off x="2683869" y="1595475"/>
            <a:ext cx="37764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0" name="Google Shape;3080;p30"/>
          <p:cNvSpPr txBox="1"/>
          <p:nvPr/>
        </p:nvSpPr>
        <p:spPr>
          <a:xfrm>
            <a:off x="2681550" y="3227925"/>
            <a:ext cx="3780900" cy="735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dk1"/>
                </a:solidFill>
                <a:latin typeface="Albert Sans"/>
                <a:ea typeface="Albert Sans"/>
                <a:cs typeface="Albert Sans"/>
                <a:sym typeface="Albert Sans"/>
                <a:hlinkClick r:id="rId2">
                  <a:extLst>
                    <a:ext uri="{A12FA001-AC4F-418D-AE19-62706E023703}">
                      <ahyp:hlinkClr val="tx"/>
                    </a:ext>
                  </a:extLst>
                </a:hlinkClick>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grpSp>
        <p:nvGrpSpPr>
          <p:cNvPr id="3081" name="Google Shape;3081;p30"/>
          <p:cNvGrpSpPr/>
          <p:nvPr/>
        </p:nvGrpSpPr>
        <p:grpSpPr>
          <a:xfrm>
            <a:off x="7225448" y="746524"/>
            <a:ext cx="2742610" cy="1564567"/>
            <a:chOff x="6562886" y="732908"/>
            <a:chExt cx="2095195" cy="1195239"/>
          </a:xfrm>
        </p:grpSpPr>
        <p:grpSp>
          <p:nvGrpSpPr>
            <p:cNvPr id="3082" name="Google Shape;3082;p30"/>
            <p:cNvGrpSpPr/>
            <p:nvPr/>
          </p:nvGrpSpPr>
          <p:grpSpPr>
            <a:xfrm>
              <a:off x="6562886" y="742707"/>
              <a:ext cx="1639324" cy="614076"/>
              <a:chOff x="6139625" y="939075"/>
              <a:chExt cx="1818642" cy="681247"/>
            </a:xfrm>
          </p:grpSpPr>
          <p:sp>
            <p:nvSpPr>
              <p:cNvPr id="3083" name="Google Shape;3083;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30"/>
            <p:cNvGrpSpPr/>
            <p:nvPr/>
          </p:nvGrpSpPr>
          <p:grpSpPr>
            <a:xfrm>
              <a:off x="7512254" y="732908"/>
              <a:ext cx="1145826" cy="474522"/>
              <a:chOff x="5525375" y="1545600"/>
              <a:chExt cx="289650" cy="119950"/>
            </a:xfrm>
          </p:grpSpPr>
          <p:sp>
            <p:nvSpPr>
              <p:cNvPr id="3088" name="Google Shape;3088;p30"/>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0"/>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0" name="Google Shape;3090;p30"/>
            <p:cNvSpPr/>
            <p:nvPr/>
          </p:nvSpPr>
          <p:spPr>
            <a:xfrm>
              <a:off x="7402878" y="1314090"/>
              <a:ext cx="433660" cy="614057"/>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8" name="Shape 288"/>
        <p:cNvGrpSpPr/>
        <p:nvPr/>
      </p:nvGrpSpPr>
      <p:grpSpPr>
        <a:xfrm>
          <a:off x="0" y="0"/>
          <a:ext cx="0" cy="0"/>
          <a:chOff x="0" y="0"/>
          <a:chExt cx="0" cy="0"/>
        </a:xfrm>
      </p:grpSpPr>
      <p:sp>
        <p:nvSpPr>
          <p:cNvPr id="289" name="Google Shape;28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90" name="Google Shape;290;p4"/>
          <p:cNvSpPr txBox="1"/>
          <p:nvPr>
            <p:ph idx="1" type="body"/>
          </p:nvPr>
        </p:nvSpPr>
        <p:spPr>
          <a:xfrm>
            <a:off x="720000" y="1063350"/>
            <a:ext cx="7704000" cy="104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5"/>
              </a:buClr>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91" name="Google Shape;291;p4"/>
          <p:cNvGrpSpPr/>
          <p:nvPr/>
        </p:nvGrpSpPr>
        <p:grpSpPr>
          <a:xfrm>
            <a:off x="-45" y="2239055"/>
            <a:ext cx="9144065" cy="2915489"/>
            <a:chOff x="-45" y="1762005"/>
            <a:chExt cx="9144065" cy="2915489"/>
          </a:xfrm>
        </p:grpSpPr>
        <p:sp>
          <p:nvSpPr>
            <p:cNvPr id="292" name="Google Shape;292;p4"/>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4"/>
            <p:cNvGrpSpPr/>
            <p:nvPr/>
          </p:nvGrpSpPr>
          <p:grpSpPr>
            <a:xfrm>
              <a:off x="-45" y="2273686"/>
              <a:ext cx="9144020" cy="1930082"/>
              <a:chOff x="1062625" y="3292200"/>
              <a:chExt cx="5270025" cy="1112375"/>
            </a:xfrm>
          </p:grpSpPr>
          <p:sp>
            <p:nvSpPr>
              <p:cNvPr id="294" name="Google Shape;294;p4"/>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 name="Google Shape;325;p4"/>
          <p:cNvGrpSpPr/>
          <p:nvPr/>
        </p:nvGrpSpPr>
        <p:grpSpPr>
          <a:xfrm>
            <a:off x="0" y="3185737"/>
            <a:ext cx="9144017" cy="1977469"/>
            <a:chOff x="0" y="3174687"/>
            <a:chExt cx="9144017" cy="1977469"/>
          </a:xfrm>
        </p:grpSpPr>
        <p:sp>
          <p:nvSpPr>
            <p:cNvPr id="326" name="Google Shape;326;p4"/>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4"/>
            <p:cNvGrpSpPr/>
            <p:nvPr/>
          </p:nvGrpSpPr>
          <p:grpSpPr>
            <a:xfrm>
              <a:off x="3" y="3685994"/>
              <a:ext cx="9144014" cy="1466162"/>
              <a:chOff x="1212350" y="1446150"/>
              <a:chExt cx="5270325" cy="845050"/>
            </a:xfrm>
          </p:grpSpPr>
          <p:sp>
            <p:nvSpPr>
              <p:cNvPr id="328" name="Google Shape;328;p4"/>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 name="Google Shape;348;p4"/>
          <p:cNvGrpSpPr/>
          <p:nvPr/>
        </p:nvGrpSpPr>
        <p:grpSpPr>
          <a:xfrm>
            <a:off x="7585443" y="1392708"/>
            <a:ext cx="1258318" cy="471355"/>
            <a:chOff x="6139625" y="939075"/>
            <a:chExt cx="1818642" cy="681247"/>
          </a:xfrm>
        </p:grpSpPr>
        <p:sp>
          <p:nvSpPr>
            <p:cNvPr id="349" name="Google Shape;349;p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4"/>
          <p:cNvGrpSpPr/>
          <p:nvPr/>
        </p:nvGrpSpPr>
        <p:grpSpPr>
          <a:xfrm flipH="1">
            <a:off x="8259221" y="1392710"/>
            <a:ext cx="879493" cy="364228"/>
            <a:chOff x="5525375" y="1545600"/>
            <a:chExt cx="289650" cy="119950"/>
          </a:xfrm>
        </p:grpSpPr>
        <p:sp>
          <p:nvSpPr>
            <p:cNvPr id="354" name="Google Shape;354;p4"/>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4"/>
          <p:cNvGrpSpPr/>
          <p:nvPr/>
        </p:nvGrpSpPr>
        <p:grpSpPr>
          <a:xfrm>
            <a:off x="8509452" y="1611780"/>
            <a:ext cx="853308" cy="1019630"/>
            <a:chOff x="3840250" y="590138"/>
            <a:chExt cx="1090350" cy="1302875"/>
          </a:xfrm>
        </p:grpSpPr>
        <p:sp>
          <p:nvSpPr>
            <p:cNvPr id="357" name="Google Shape;357;p4"/>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4"/>
          <p:cNvGrpSpPr/>
          <p:nvPr/>
        </p:nvGrpSpPr>
        <p:grpSpPr>
          <a:xfrm>
            <a:off x="56527" y="4094192"/>
            <a:ext cx="589376" cy="1019630"/>
            <a:chOff x="3840250" y="590138"/>
            <a:chExt cx="753100" cy="1302875"/>
          </a:xfrm>
        </p:grpSpPr>
        <p:sp>
          <p:nvSpPr>
            <p:cNvPr id="373" name="Google Shape;373;p4"/>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91" name="Shape 3091"/>
        <p:cNvGrpSpPr/>
        <p:nvPr/>
      </p:nvGrpSpPr>
      <p:grpSpPr>
        <a:xfrm>
          <a:off x="0" y="0"/>
          <a:ext cx="0" cy="0"/>
          <a:chOff x="0" y="0"/>
          <a:chExt cx="0" cy="0"/>
        </a:xfrm>
      </p:grpSpPr>
      <p:grpSp>
        <p:nvGrpSpPr>
          <p:cNvPr id="3092" name="Google Shape;3092;p31"/>
          <p:cNvGrpSpPr/>
          <p:nvPr/>
        </p:nvGrpSpPr>
        <p:grpSpPr>
          <a:xfrm>
            <a:off x="-1528708" y="-380955"/>
            <a:ext cx="12180458" cy="6442909"/>
            <a:chOff x="-1528708" y="-380955"/>
            <a:chExt cx="12180458" cy="6442909"/>
          </a:xfrm>
        </p:grpSpPr>
        <p:grpSp>
          <p:nvGrpSpPr>
            <p:cNvPr id="3093" name="Google Shape;3093;p31"/>
            <p:cNvGrpSpPr/>
            <p:nvPr/>
          </p:nvGrpSpPr>
          <p:grpSpPr>
            <a:xfrm flipH="1">
              <a:off x="-45" y="3146466"/>
              <a:ext cx="9144065" cy="2915489"/>
              <a:chOff x="-45" y="1762005"/>
              <a:chExt cx="9144065" cy="2915489"/>
            </a:xfrm>
          </p:grpSpPr>
          <p:sp>
            <p:nvSpPr>
              <p:cNvPr id="3094" name="Google Shape;3094;p31"/>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5" name="Google Shape;3095;p31"/>
              <p:cNvGrpSpPr/>
              <p:nvPr/>
            </p:nvGrpSpPr>
            <p:grpSpPr>
              <a:xfrm>
                <a:off x="-45" y="2273686"/>
                <a:ext cx="9144020" cy="1930082"/>
                <a:chOff x="1062625" y="3292200"/>
                <a:chExt cx="5270025" cy="1112375"/>
              </a:xfrm>
            </p:grpSpPr>
            <p:sp>
              <p:nvSpPr>
                <p:cNvPr id="3096" name="Google Shape;3096;p31"/>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1"/>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1"/>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1"/>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1"/>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1"/>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1"/>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1"/>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1"/>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1"/>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1"/>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1"/>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1"/>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1"/>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1"/>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1"/>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1"/>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1"/>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1"/>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1"/>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1"/>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1"/>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1"/>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1"/>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1"/>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1"/>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1"/>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1"/>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1"/>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1"/>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1"/>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7" name="Google Shape;3127;p31"/>
            <p:cNvGrpSpPr/>
            <p:nvPr/>
          </p:nvGrpSpPr>
          <p:grpSpPr>
            <a:xfrm>
              <a:off x="-1240530" y="4260369"/>
              <a:ext cx="2909282" cy="1089723"/>
              <a:chOff x="6139625" y="939075"/>
              <a:chExt cx="1818642" cy="681247"/>
            </a:xfrm>
          </p:grpSpPr>
          <p:sp>
            <p:nvSpPr>
              <p:cNvPr id="3128" name="Google Shape;3128;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31"/>
            <p:cNvGrpSpPr/>
            <p:nvPr/>
          </p:nvGrpSpPr>
          <p:grpSpPr>
            <a:xfrm>
              <a:off x="143618" y="4482551"/>
              <a:ext cx="2909282" cy="1089723"/>
              <a:chOff x="6139625" y="939075"/>
              <a:chExt cx="1818642" cy="681247"/>
            </a:xfrm>
          </p:grpSpPr>
          <p:sp>
            <p:nvSpPr>
              <p:cNvPr id="3133" name="Google Shape;3133;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31"/>
            <p:cNvGrpSpPr/>
            <p:nvPr/>
          </p:nvGrpSpPr>
          <p:grpSpPr>
            <a:xfrm>
              <a:off x="6864043" y="4440138"/>
              <a:ext cx="2909282" cy="1089723"/>
              <a:chOff x="6139625" y="939075"/>
              <a:chExt cx="1818642" cy="681247"/>
            </a:xfrm>
          </p:grpSpPr>
          <p:sp>
            <p:nvSpPr>
              <p:cNvPr id="3138" name="Google Shape;3138;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31"/>
            <p:cNvGrpSpPr/>
            <p:nvPr/>
          </p:nvGrpSpPr>
          <p:grpSpPr>
            <a:xfrm>
              <a:off x="7742468" y="4150263"/>
              <a:ext cx="2909282" cy="1089723"/>
              <a:chOff x="6139625" y="939075"/>
              <a:chExt cx="1818642" cy="681247"/>
            </a:xfrm>
          </p:grpSpPr>
          <p:sp>
            <p:nvSpPr>
              <p:cNvPr id="3143" name="Google Shape;3143;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31"/>
            <p:cNvGrpSpPr/>
            <p:nvPr/>
          </p:nvGrpSpPr>
          <p:grpSpPr>
            <a:xfrm>
              <a:off x="6334378" y="4948288"/>
              <a:ext cx="942695" cy="390401"/>
              <a:chOff x="5525375" y="1545600"/>
              <a:chExt cx="289650" cy="119950"/>
            </a:xfrm>
          </p:grpSpPr>
          <p:sp>
            <p:nvSpPr>
              <p:cNvPr id="3148" name="Google Shape;3148;p3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31"/>
            <p:cNvGrpSpPr/>
            <p:nvPr/>
          </p:nvGrpSpPr>
          <p:grpSpPr>
            <a:xfrm>
              <a:off x="-1528708" y="1714420"/>
              <a:ext cx="2740512" cy="1026571"/>
              <a:chOff x="6139625" y="939075"/>
              <a:chExt cx="1818642" cy="681247"/>
            </a:xfrm>
          </p:grpSpPr>
          <p:sp>
            <p:nvSpPr>
              <p:cNvPr id="3151" name="Google Shape;3151;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31"/>
            <p:cNvGrpSpPr/>
            <p:nvPr/>
          </p:nvGrpSpPr>
          <p:grpSpPr>
            <a:xfrm rot="10800000">
              <a:off x="7340004" y="-380955"/>
              <a:ext cx="2740512" cy="1026571"/>
              <a:chOff x="6139625" y="939075"/>
              <a:chExt cx="1818642" cy="681247"/>
            </a:xfrm>
          </p:grpSpPr>
          <p:sp>
            <p:nvSpPr>
              <p:cNvPr id="3156" name="Google Shape;3156;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0" name="Google Shape;3160;p31"/>
          <p:cNvGrpSpPr/>
          <p:nvPr/>
        </p:nvGrpSpPr>
        <p:grpSpPr>
          <a:xfrm>
            <a:off x="181387" y="4200573"/>
            <a:ext cx="1233013" cy="785689"/>
            <a:chOff x="6197575" y="1890475"/>
            <a:chExt cx="2439195" cy="1554281"/>
          </a:xfrm>
        </p:grpSpPr>
        <p:sp>
          <p:nvSpPr>
            <p:cNvPr id="3161" name="Google Shape;3161;p31"/>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1"/>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1"/>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1"/>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1"/>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1"/>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1"/>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1"/>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31"/>
          <p:cNvGrpSpPr/>
          <p:nvPr/>
        </p:nvGrpSpPr>
        <p:grpSpPr>
          <a:xfrm>
            <a:off x="8430768" y="692896"/>
            <a:ext cx="1032343" cy="1233562"/>
            <a:chOff x="3840250" y="590138"/>
            <a:chExt cx="1090350" cy="1302875"/>
          </a:xfrm>
        </p:grpSpPr>
        <p:sp>
          <p:nvSpPr>
            <p:cNvPr id="3170" name="Google Shape;3170;p31"/>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1"/>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1"/>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1"/>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1"/>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1"/>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1"/>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1"/>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1"/>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1"/>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1"/>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1"/>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1"/>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1"/>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1"/>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85" name="Shape 3185"/>
        <p:cNvGrpSpPr/>
        <p:nvPr/>
      </p:nvGrpSpPr>
      <p:grpSpPr>
        <a:xfrm>
          <a:off x="0" y="0"/>
          <a:ext cx="0" cy="0"/>
          <a:chOff x="0" y="0"/>
          <a:chExt cx="0" cy="0"/>
        </a:xfrm>
      </p:grpSpPr>
      <p:grpSp>
        <p:nvGrpSpPr>
          <p:cNvPr id="3186" name="Google Shape;3186;p32"/>
          <p:cNvGrpSpPr/>
          <p:nvPr/>
        </p:nvGrpSpPr>
        <p:grpSpPr>
          <a:xfrm>
            <a:off x="22" y="3965566"/>
            <a:ext cx="9143914" cy="1439744"/>
            <a:chOff x="22" y="3965566"/>
            <a:chExt cx="9143914" cy="1439744"/>
          </a:xfrm>
        </p:grpSpPr>
        <p:grpSp>
          <p:nvGrpSpPr>
            <p:cNvPr id="3187" name="Google Shape;3187;p32"/>
            <p:cNvGrpSpPr/>
            <p:nvPr/>
          </p:nvGrpSpPr>
          <p:grpSpPr>
            <a:xfrm>
              <a:off x="22" y="3965566"/>
              <a:ext cx="3735756" cy="1175806"/>
              <a:chOff x="6399850" y="1440950"/>
              <a:chExt cx="1637125" cy="515275"/>
            </a:xfrm>
          </p:grpSpPr>
          <p:sp>
            <p:nvSpPr>
              <p:cNvPr id="3188" name="Google Shape;3188;p32"/>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2"/>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2"/>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2"/>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2"/>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2"/>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2"/>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32"/>
            <p:cNvGrpSpPr/>
            <p:nvPr/>
          </p:nvGrpSpPr>
          <p:grpSpPr>
            <a:xfrm flipH="1">
              <a:off x="111963" y="4479889"/>
              <a:ext cx="1774449" cy="664693"/>
              <a:chOff x="6139625" y="939075"/>
              <a:chExt cx="1818642" cy="681247"/>
            </a:xfrm>
          </p:grpSpPr>
          <p:sp>
            <p:nvSpPr>
              <p:cNvPr id="3196" name="Google Shape;3196;p3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32"/>
            <p:cNvGrpSpPr/>
            <p:nvPr/>
          </p:nvGrpSpPr>
          <p:grpSpPr>
            <a:xfrm flipH="1">
              <a:off x="2225221" y="4795710"/>
              <a:ext cx="879493" cy="364228"/>
              <a:chOff x="5525375" y="1545600"/>
              <a:chExt cx="289650" cy="119950"/>
            </a:xfrm>
          </p:grpSpPr>
          <p:sp>
            <p:nvSpPr>
              <p:cNvPr id="3201" name="Google Shape;3201;p32"/>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2"/>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32"/>
            <p:cNvGrpSpPr/>
            <p:nvPr/>
          </p:nvGrpSpPr>
          <p:grpSpPr>
            <a:xfrm flipH="1">
              <a:off x="6868270" y="4290965"/>
              <a:ext cx="2275667" cy="852445"/>
              <a:chOff x="6139625" y="939075"/>
              <a:chExt cx="1818642" cy="681247"/>
            </a:xfrm>
          </p:grpSpPr>
          <p:sp>
            <p:nvSpPr>
              <p:cNvPr id="3204" name="Google Shape;3204;p3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32"/>
            <p:cNvGrpSpPr/>
            <p:nvPr/>
          </p:nvGrpSpPr>
          <p:grpSpPr>
            <a:xfrm flipH="1">
              <a:off x="5531645" y="4552865"/>
              <a:ext cx="2275667" cy="852445"/>
              <a:chOff x="6139625" y="939075"/>
              <a:chExt cx="1818642" cy="681247"/>
            </a:xfrm>
          </p:grpSpPr>
          <p:sp>
            <p:nvSpPr>
              <p:cNvPr id="3209" name="Google Shape;3209;p3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3" name="Google Shape;3213;p32"/>
          <p:cNvGrpSpPr/>
          <p:nvPr/>
        </p:nvGrpSpPr>
        <p:grpSpPr>
          <a:xfrm>
            <a:off x="-412607" y="155585"/>
            <a:ext cx="9804741" cy="1964846"/>
            <a:chOff x="-412607" y="155585"/>
            <a:chExt cx="9804741" cy="1964846"/>
          </a:xfrm>
        </p:grpSpPr>
        <p:grpSp>
          <p:nvGrpSpPr>
            <p:cNvPr id="3214" name="Google Shape;3214;p32"/>
            <p:cNvGrpSpPr/>
            <p:nvPr/>
          </p:nvGrpSpPr>
          <p:grpSpPr>
            <a:xfrm>
              <a:off x="-412607" y="155585"/>
              <a:ext cx="1084741" cy="1151596"/>
              <a:chOff x="742350" y="3532700"/>
              <a:chExt cx="1038825" cy="1102850"/>
            </a:xfrm>
          </p:grpSpPr>
          <p:sp>
            <p:nvSpPr>
              <p:cNvPr id="3215" name="Google Shape;3215;p32"/>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2"/>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2"/>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2"/>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2"/>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2"/>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2"/>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2"/>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2"/>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2"/>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2"/>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2"/>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2"/>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2"/>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2"/>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2"/>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2"/>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2"/>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2"/>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2"/>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2"/>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2"/>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2"/>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2"/>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2"/>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2"/>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2"/>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2"/>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2"/>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2"/>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2"/>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2"/>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2"/>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2"/>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2"/>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2"/>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2"/>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2"/>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2"/>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2"/>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2"/>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2"/>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2"/>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2"/>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2"/>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2"/>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2"/>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2"/>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2"/>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2"/>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2"/>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2"/>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2"/>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2"/>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2"/>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2"/>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2"/>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2"/>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2"/>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2"/>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2"/>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2"/>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2"/>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2"/>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2"/>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2"/>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2"/>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2"/>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2"/>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2"/>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2"/>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2"/>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32"/>
            <p:cNvGrpSpPr/>
            <p:nvPr/>
          </p:nvGrpSpPr>
          <p:grpSpPr>
            <a:xfrm>
              <a:off x="8307393" y="968835"/>
              <a:ext cx="1084741" cy="1151596"/>
              <a:chOff x="742350" y="3532700"/>
              <a:chExt cx="1038825" cy="1102850"/>
            </a:xfrm>
          </p:grpSpPr>
          <p:sp>
            <p:nvSpPr>
              <p:cNvPr id="3288" name="Google Shape;3288;p32"/>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2"/>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2"/>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2"/>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2"/>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2"/>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2"/>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2"/>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2"/>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2"/>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2"/>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2"/>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2"/>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2"/>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2"/>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2"/>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2"/>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2"/>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2"/>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2"/>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2"/>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2"/>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2"/>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2"/>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2"/>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2"/>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2"/>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2"/>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2"/>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2"/>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2"/>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2"/>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2"/>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2"/>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2"/>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2"/>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2"/>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2"/>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2"/>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2"/>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2"/>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2"/>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2"/>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2"/>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2"/>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2"/>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2"/>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2"/>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2"/>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2"/>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2"/>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2"/>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2"/>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2"/>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2"/>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2"/>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2"/>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2"/>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2"/>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2"/>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2"/>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2"/>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2"/>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2"/>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2"/>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2"/>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2"/>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2"/>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2"/>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2"/>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2"/>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2"/>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0" name="Google Shape;3360;p32"/>
          <p:cNvGrpSpPr/>
          <p:nvPr/>
        </p:nvGrpSpPr>
        <p:grpSpPr>
          <a:xfrm>
            <a:off x="8003700" y="3578113"/>
            <a:ext cx="1541275" cy="1423450"/>
            <a:chOff x="-189925" y="3113125"/>
            <a:chExt cx="1541275" cy="1423450"/>
          </a:xfrm>
        </p:grpSpPr>
        <p:sp>
          <p:nvSpPr>
            <p:cNvPr id="3361" name="Google Shape;3361;p32"/>
            <p:cNvSpPr/>
            <p:nvPr/>
          </p:nvSpPr>
          <p:spPr>
            <a:xfrm>
              <a:off x="41050" y="3616200"/>
              <a:ext cx="812625" cy="920375"/>
            </a:xfrm>
            <a:custGeom>
              <a:rect b="b" l="l" r="r" t="t"/>
              <a:pathLst>
                <a:path extrusionOk="0" h="36815" w="32505">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2"/>
            <p:cNvSpPr/>
            <p:nvPr/>
          </p:nvSpPr>
          <p:spPr>
            <a:xfrm>
              <a:off x="-189925" y="3113125"/>
              <a:ext cx="1541275" cy="653125"/>
            </a:xfrm>
            <a:custGeom>
              <a:rect b="b" l="l" r="r" t="t"/>
              <a:pathLst>
                <a:path extrusionOk="0" h="26125" w="61651">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2"/>
            <p:cNvSpPr/>
            <p:nvPr/>
          </p:nvSpPr>
          <p:spPr>
            <a:xfrm>
              <a:off x="-78300" y="3242300"/>
              <a:ext cx="1321000" cy="523950"/>
            </a:xfrm>
            <a:custGeom>
              <a:rect b="b" l="l" r="r" t="t"/>
              <a:pathLst>
                <a:path extrusionOk="0" h="20958" w="5284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32"/>
          <p:cNvGrpSpPr/>
          <p:nvPr/>
        </p:nvGrpSpPr>
        <p:grpSpPr>
          <a:xfrm>
            <a:off x="-785621" y="3768892"/>
            <a:ext cx="1778004" cy="1151634"/>
            <a:chOff x="739075" y="2367100"/>
            <a:chExt cx="1367275" cy="885600"/>
          </a:xfrm>
        </p:grpSpPr>
        <p:sp>
          <p:nvSpPr>
            <p:cNvPr id="3365" name="Google Shape;3365;p32"/>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2"/>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2"/>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2"/>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2"/>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2"/>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2"/>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2"/>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2" name="Shape 382"/>
        <p:cNvGrpSpPr/>
        <p:nvPr/>
      </p:nvGrpSpPr>
      <p:grpSpPr>
        <a:xfrm>
          <a:off x="0" y="0"/>
          <a:ext cx="0" cy="0"/>
          <a:chOff x="0" y="0"/>
          <a:chExt cx="0" cy="0"/>
        </a:xfrm>
      </p:grpSpPr>
      <p:grpSp>
        <p:nvGrpSpPr>
          <p:cNvPr id="383" name="Google Shape;383;p5"/>
          <p:cNvGrpSpPr/>
          <p:nvPr/>
        </p:nvGrpSpPr>
        <p:grpSpPr>
          <a:xfrm>
            <a:off x="-369987" y="1392708"/>
            <a:ext cx="9559172" cy="4230926"/>
            <a:chOff x="-369987" y="1392708"/>
            <a:chExt cx="9559172" cy="4230926"/>
          </a:xfrm>
        </p:grpSpPr>
        <p:grpSp>
          <p:nvGrpSpPr>
            <p:cNvPr id="384" name="Google Shape;384;p5"/>
            <p:cNvGrpSpPr/>
            <p:nvPr/>
          </p:nvGrpSpPr>
          <p:grpSpPr>
            <a:xfrm>
              <a:off x="-45" y="2239055"/>
              <a:ext cx="9144065" cy="2915489"/>
              <a:chOff x="-45" y="1762005"/>
              <a:chExt cx="9144065" cy="2915489"/>
            </a:xfrm>
          </p:grpSpPr>
          <p:sp>
            <p:nvSpPr>
              <p:cNvPr id="385" name="Google Shape;385;p5"/>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5"/>
              <p:cNvGrpSpPr/>
              <p:nvPr/>
            </p:nvGrpSpPr>
            <p:grpSpPr>
              <a:xfrm>
                <a:off x="-45" y="2273686"/>
                <a:ext cx="9144020" cy="1930082"/>
                <a:chOff x="1062625" y="3292200"/>
                <a:chExt cx="5270025" cy="1112375"/>
              </a:xfrm>
            </p:grpSpPr>
            <p:sp>
              <p:nvSpPr>
                <p:cNvPr id="387" name="Google Shape;387;p5"/>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 name="Google Shape;418;p5"/>
            <p:cNvGrpSpPr/>
            <p:nvPr/>
          </p:nvGrpSpPr>
          <p:grpSpPr>
            <a:xfrm>
              <a:off x="0" y="3185737"/>
              <a:ext cx="9144017" cy="1977469"/>
              <a:chOff x="0" y="3174687"/>
              <a:chExt cx="9144017" cy="1977469"/>
            </a:xfrm>
          </p:grpSpPr>
          <p:sp>
            <p:nvSpPr>
              <p:cNvPr id="419" name="Google Shape;419;p5"/>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5"/>
              <p:cNvGrpSpPr/>
              <p:nvPr/>
            </p:nvGrpSpPr>
            <p:grpSpPr>
              <a:xfrm>
                <a:off x="3" y="3685994"/>
                <a:ext cx="9144014" cy="1466162"/>
                <a:chOff x="1212350" y="1446150"/>
                <a:chExt cx="5270325" cy="845050"/>
              </a:xfrm>
            </p:grpSpPr>
            <p:sp>
              <p:nvSpPr>
                <p:cNvPr id="421" name="Google Shape;421;p5"/>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 name="Google Shape;441;p5"/>
            <p:cNvGrpSpPr/>
            <p:nvPr/>
          </p:nvGrpSpPr>
          <p:grpSpPr>
            <a:xfrm>
              <a:off x="7585443" y="1392708"/>
              <a:ext cx="1258318" cy="471355"/>
              <a:chOff x="6139625" y="939075"/>
              <a:chExt cx="1818642" cy="681247"/>
            </a:xfrm>
          </p:grpSpPr>
          <p:sp>
            <p:nvSpPr>
              <p:cNvPr id="442" name="Google Shape;442;p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5"/>
            <p:cNvGrpSpPr/>
            <p:nvPr/>
          </p:nvGrpSpPr>
          <p:grpSpPr>
            <a:xfrm flipH="1">
              <a:off x="8259221" y="1392710"/>
              <a:ext cx="879493" cy="364228"/>
              <a:chOff x="5525375" y="1545600"/>
              <a:chExt cx="289650" cy="119950"/>
            </a:xfrm>
          </p:grpSpPr>
          <p:sp>
            <p:nvSpPr>
              <p:cNvPr id="447" name="Google Shape;447;p5"/>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5"/>
            <p:cNvGrpSpPr/>
            <p:nvPr/>
          </p:nvGrpSpPr>
          <p:grpSpPr>
            <a:xfrm>
              <a:off x="-369987" y="3253549"/>
              <a:ext cx="9559172" cy="2370086"/>
              <a:chOff x="-369987" y="3253549"/>
              <a:chExt cx="9559172" cy="2370086"/>
            </a:xfrm>
          </p:grpSpPr>
          <p:grpSp>
            <p:nvGrpSpPr>
              <p:cNvPr id="450" name="Google Shape;450;p5"/>
              <p:cNvGrpSpPr/>
              <p:nvPr/>
            </p:nvGrpSpPr>
            <p:grpSpPr>
              <a:xfrm>
                <a:off x="8335877" y="4340155"/>
                <a:ext cx="853308" cy="1019630"/>
                <a:chOff x="3840250" y="590138"/>
                <a:chExt cx="1090350" cy="1302875"/>
              </a:xfrm>
            </p:grpSpPr>
            <p:sp>
              <p:nvSpPr>
                <p:cNvPr id="451" name="Google Shape;451;p5"/>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5"/>
              <p:cNvSpPr/>
              <p:nvPr/>
            </p:nvSpPr>
            <p:spPr>
              <a:xfrm>
                <a:off x="8580154" y="357062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5"/>
              <p:cNvGrpSpPr/>
              <p:nvPr/>
            </p:nvGrpSpPr>
            <p:grpSpPr>
              <a:xfrm>
                <a:off x="130627" y="4604005"/>
                <a:ext cx="589376" cy="1019630"/>
                <a:chOff x="3840250" y="590138"/>
                <a:chExt cx="753100" cy="1302875"/>
              </a:xfrm>
            </p:grpSpPr>
            <p:sp>
              <p:nvSpPr>
                <p:cNvPr id="468" name="Google Shape;468;p5"/>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5"/>
              <p:cNvGrpSpPr/>
              <p:nvPr/>
            </p:nvGrpSpPr>
            <p:grpSpPr>
              <a:xfrm>
                <a:off x="-369987" y="3253549"/>
                <a:ext cx="1431458" cy="983386"/>
                <a:chOff x="7525163" y="181861"/>
                <a:chExt cx="1431458" cy="983387"/>
              </a:xfrm>
            </p:grpSpPr>
            <p:grpSp>
              <p:nvGrpSpPr>
                <p:cNvPr id="478" name="Google Shape;478;p5"/>
                <p:cNvGrpSpPr/>
                <p:nvPr/>
              </p:nvGrpSpPr>
              <p:grpSpPr>
                <a:xfrm>
                  <a:off x="7809205" y="181861"/>
                  <a:ext cx="1147416" cy="956137"/>
                  <a:chOff x="739075" y="1055925"/>
                  <a:chExt cx="1238575" cy="1032100"/>
                </a:xfrm>
              </p:grpSpPr>
              <p:sp>
                <p:nvSpPr>
                  <p:cNvPr id="479" name="Google Shape;479;p5"/>
                  <p:cNvSpPr/>
                  <p:nvPr/>
                </p:nvSpPr>
                <p:spPr>
                  <a:xfrm>
                    <a:off x="962300" y="1140200"/>
                    <a:ext cx="838825" cy="819775"/>
                  </a:xfrm>
                  <a:custGeom>
                    <a:rect b="b" l="l" r="r" t="t"/>
                    <a:pathLst>
                      <a:path extrusionOk="0" h="32791" w="33553">
                        <a:moveTo>
                          <a:pt x="17420" y="0"/>
                        </a:moveTo>
                        <a:cubicBezTo>
                          <a:pt x="11823" y="0"/>
                          <a:pt x="6530" y="2874"/>
                          <a:pt x="3501" y="7726"/>
                        </a:cubicBezTo>
                        <a:cubicBezTo>
                          <a:pt x="1" y="13334"/>
                          <a:pt x="215" y="20501"/>
                          <a:pt x="4049" y="25895"/>
                        </a:cubicBezTo>
                        <a:cubicBezTo>
                          <a:pt x="7165" y="30279"/>
                          <a:pt x="12170" y="32791"/>
                          <a:pt x="17400" y="32791"/>
                        </a:cubicBezTo>
                        <a:cubicBezTo>
                          <a:pt x="18604" y="32791"/>
                          <a:pt x="19820" y="32658"/>
                          <a:pt x="21027" y="32383"/>
                        </a:cubicBezTo>
                        <a:cubicBezTo>
                          <a:pt x="27481" y="30919"/>
                          <a:pt x="32422" y="25728"/>
                          <a:pt x="33553" y="19215"/>
                        </a:cubicBezTo>
                        <a:lnTo>
                          <a:pt x="33553" y="19215"/>
                        </a:lnTo>
                        <a:cubicBezTo>
                          <a:pt x="31409" y="21205"/>
                          <a:pt x="28582" y="22311"/>
                          <a:pt x="25658" y="22311"/>
                        </a:cubicBezTo>
                        <a:cubicBezTo>
                          <a:pt x="25643" y="22311"/>
                          <a:pt x="25627" y="22311"/>
                          <a:pt x="25611" y="22311"/>
                        </a:cubicBezTo>
                        <a:cubicBezTo>
                          <a:pt x="20230" y="22311"/>
                          <a:pt x="15539" y="18656"/>
                          <a:pt x="14217" y="13429"/>
                        </a:cubicBezTo>
                        <a:cubicBezTo>
                          <a:pt x="12907" y="8214"/>
                          <a:pt x="15312" y="2761"/>
                          <a:pt x="20051" y="213"/>
                        </a:cubicBezTo>
                        <a:cubicBezTo>
                          <a:pt x="19172" y="70"/>
                          <a:pt x="18292" y="0"/>
                          <a:pt x="17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
                  <p:cNvSpPr/>
                  <p:nvPr/>
                </p:nvSpPr>
                <p:spPr>
                  <a:xfrm>
                    <a:off x="924500" y="1391075"/>
                    <a:ext cx="876625" cy="569275"/>
                  </a:xfrm>
                  <a:custGeom>
                    <a:rect b="b" l="l" r="r" t="t"/>
                    <a:pathLst>
                      <a:path extrusionOk="0" h="22771" w="35065">
                        <a:moveTo>
                          <a:pt x="3811" y="0"/>
                        </a:moveTo>
                        <a:cubicBezTo>
                          <a:pt x="1" y="9025"/>
                          <a:pt x="4894" y="19348"/>
                          <a:pt x="14288" y="22098"/>
                        </a:cubicBezTo>
                        <a:cubicBezTo>
                          <a:pt x="15838" y="22554"/>
                          <a:pt x="17397" y="22770"/>
                          <a:pt x="18926" y="22770"/>
                        </a:cubicBezTo>
                        <a:cubicBezTo>
                          <a:pt x="26666" y="22770"/>
                          <a:pt x="33663" y="17233"/>
                          <a:pt x="35065" y="9180"/>
                        </a:cubicBezTo>
                        <a:lnTo>
                          <a:pt x="35065" y="9180"/>
                        </a:lnTo>
                        <a:cubicBezTo>
                          <a:pt x="35064" y="9181"/>
                          <a:pt x="31405" y="16332"/>
                          <a:pt x="21015" y="16332"/>
                        </a:cubicBezTo>
                        <a:cubicBezTo>
                          <a:pt x="19990" y="16332"/>
                          <a:pt x="18900" y="16262"/>
                          <a:pt x="17741" y="16110"/>
                        </a:cubicBezTo>
                        <a:cubicBezTo>
                          <a:pt x="7657" y="14764"/>
                          <a:pt x="4025" y="6847"/>
                          <a:pt x="38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
                  <p:cNvSpPr/>
                  <p:nvPr/>
                </p:nvSpPr>
                <p:spPr>
                  <a:xfrm>
                    <a:off x="1797825" y="1277075"/>
                    <a:ext cx="179825" cy="178925"/>
                  </a:xfrm>
                  <a:custGeom>
                    <a:rect b="b" l="l" r="r" t="t"/>
                    <a:pathLst>
                      <a:path extrusionOk="0" h="7157" w="7193">
                        <a:moveTo>
                          <a:pt x="3966" y="0"/>
                        </a:moveTo>
                        <a:lnTo>
                          <a:pt x="2430" y="1893"/>
                        </a:lnTo>
                        <a:lnTo>
                          <a:pt x="1" y="2096"/>
                        </a:lnTo>
                        <a:lnTo>
                          <a:pt x="1334" y="4144"/>
                        </a:lnTo>
                        <a:lnTo>
                          <a:pt x="775" y="6513"/>
                        </a:lnTo>
                        <a:lnTo>
                          <a:pt x="3132" y="5882"/>
                        </a:lnTo>
                        <a:lnTo>
                          <a:pt x="5216" y="7156"/>
                        </a:lnTo>
                        <a:lnTo>
                          <a:pt x="5347" y="4715"/>
                        </a:lnTo>
                        <a:lnTo>
                          <a:pt x="7192" y="3132"/>
                        </a:lnTo>
                        <a:lnTo>
                          <a:pt x="4918" y="2251"/>
                        </a:lnTo>
                        <a:lnTo>
                          <a:pt x="39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1832950" y="1311300"/>
                    <a:ext cx="107475" cy="106875"/>
                  </a:xfrm>
                  <a:custGeom>
                    <a:rect b="b" l="l" r="r" t="t"/>
                    <a:pathLst>
                      <a:path extrusionOk="0" h="4275" w="4299">
                        <a:moveTo>
                          <a:pt x="2370" y="1"/>
                        </a:moveTo>
                        <a:lnTo>
                          <a:pt x="1453" y="1132"/>
                        </a:lnTo>
                        <a:lnTo>
                          <a:pt x="1" y="1263"/>
                        </a:lnTo>
                        <a:lnTo>
                          <a:pt x="787" y="2477"/>
                        </a:lnTo>
                        <a:lnTo>
                          <a:pt x="453" y="3906"/>
                        </a:lnTo>
                        <a:lnTo>
                          <a:pt x="1858" y="3525"/>
                        </a:lnTo>
                        <a:lnTo>
                          <a:pt x="3108" y="4275"/>
                        </a:lnTo>
                        <a:lnTo>
                          <a:pt x="3192" y="2822"/>
                        </a:lnTo>
                        <a:lnTo>
                          <a:pt x="4299" y="1870"/>
                        </a:lnTo>
                        <a:lnTo>
                          <a:pt x="2930" y="1346"/>
                        </a:lnTo>
                        <a:lnTo>
                          <a:pt x="2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1708525" y="1909300"/>
                    <a:ext cx="179825" cy="178600"/>
                  </a:xfrm>
                  <a:custGeom>
                    <a:rect b="b" l="l" r="r" t="t"/>
                    <a:pathLst>
                      <a:path extrusionOk="0" h="7144" w="7193">
                        <a:moveTo>
                          <a:pt x="1977" y="0"/>
                        </a:moveTo>
                        <a:lnTo>
                          <a:pt x="1846" y="2429"/>
                        </a:lnTo>
                        <a:lnTo>
                          <a:pt x="1" y="4025"/>
                        </a:lnTo>
                        <a:lnTo>
                          <a:pt x="2275" y="4894"/>
                        </a:lnTo>
                        <a:lnTo>
                          <a:pt x="3216" y="7144"/>
                        </a:lnTo>
                        <a:lnTo>
                          <a:pt x="4763" y="5251"/>
                        </a:lnTo>
                        <a:lnTo>
                          <a:pt x="7192" y="5048"/>
                        </a:lnTo>
                        <a:lnTo>
                          <a:pt x="5859" y="3013"/>
                        </a:lnTo>
                        <a:lnTo>
                          <a:pt x="6418" y="631"/>
                        </a:lnTo>
                        <a:lnTo>
                          <a:pt x="6418" y="631"/>
                        </a:lnTo>
                        <a:lnTo>
                          <a:pt x="4061" y="1262"/>
                        </a:lnTo>
                        <a:lnTo>
                          <a:pt x="19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1744550" y="1939950"/>
                    <a:ext cx="107475" cy="106875"/>
                  </a:xfrm>
                  <a:custGeom>
                    <a:rect b="b" l="l" r="r" t="t"/>
                    <a:pathLst>
                      <a:path extrusionOk="0" h="4275" w="4299">
                        <a:moveTo>
                          <a:pt x="1191" y="1"/>
                        </a:moveTo>
                        <a:lnTo>
                          <a:pt x="1108" y="1453"/>
                        </a:lnTo>
                        <a:lnTo>
                          <a:pt x="1" y="2406"/>
                        </a:lnTo>
                        <a:lnTo>
                          <a:pt x="1370" y="2929"/>
                        </a:lnTo>
                        <a:lnTo>
                          <a:pt x="1929" y="4275"/>
                        </a:lnTo>
                        <a:lnTo>
                          <a:pt x="2846" y="3144"/>
                        </a:lnTo>
                        <a:lnTo>
                          <a:pt x="4299" y="3025"/>
                        </a:lnTo>
                        <a:lnTo>
                          <a:pt x="3513" y="1798"/>
                        </a:lnTo>
                        <a:lnTo>
                          <a:pt x="3846" y="382"/>
                        </a:lnTo>
                        <a:lnTo>
                          <a:pt x="2441" y="751"/>
                        </a:lnTo>
                        <a:lnTo>
                          <a:pt x="11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
                  <p:cNvSpPr/>
                  <p:nvPr/>
                </p:nvSpPr>
                <p:spPr>
                  <a:xfrm>
                    <a:off x="739075" y="1248500"/>
                    <a:ext cx="179800" cy="178325"/>
                  </a:xfrm>
                  <a:custGeom>
                    <a:rect b="b" l="l" r="r" t="t"/>
                    <a:pathLst>
                      <a:path extrusionOk="0" h="7133" w="7192">
                        <a:moveTo>
                          <a:pt x="3263" y="0"/>
                        </a:moveTo>
                        <a:lnTo>
                          <a:pt x="2286" y="2227"/>
                        </a:lnTo>
                        <a:lnTo>
                          <a:pt x="0" y="3072"/>
                        </a:lnTo>
                        <a:lnTo>
                          <a:pt x="1822" y="4691"/>
                        </a:lnTo>
                        <a:lnTo>
                          <a:pt x="1917" y="7132"/>
                        </a:lnTo>
                        <a:lnTo>
                          <a:pt x="4025" y="5894"/>
                        </a:lnTo>
                        <a:lnTo>
                          <a:pt x="6370" y="6549"/>
                        </a:lnTo>
                        <a:lnTo>
                          <a:pt x="5846" y="4168"/>
                        </a:lnTo>
                        <a:lnTo>
                          <a:pt x="7192" y="2144"/>
                        </a:lnTo>
                        <a:lnTo>
                          <a:pt x="4775" y="1905"/>
                        </a:lnTo>
                        <a:lnTo>
                          <a:pt x="3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
                  <p:cNvSpPr/>
                  <p:nvPr/>
                </p:nvSpPr>
                <p:spPr>
                  <a:xfrm>
                    <a:off x="776275" y="1282725"/>
                    <a:ext cx="107475" cy="106600"/>
                  </a:xfrm>
                  <a:custGeom>
                    <a:rect b="b" l="l" r="r" t="t"/>
                    <a:pathLst>
                      <a:path extrusionOk="0" h="4264" w="4299">
                        <a:moveTo>
                          <a:pt x="1953" y="1"/>
                        </a:moveTo>
                        <a:lnTo>
                          <a:pt x="1370" y="1334"/>
                        </a:lnTo>
                        <a:lnTo>
                          <a:pt x="1" y="1846"/>
                        </a:lnTo>
                        <a:lnTo>
                          <a:pt x="1084" y="2810"/>
                        </a:lnTo>
                        <a:lnTo>
                          <a:pt x="1144" y="4263"/>
                        </a:lnTo>
                        <a:lnTo>
                          <a:pt x="2406" y="3525"/>
                        </a:lnTo>
                        <a:lnTo>
                          <a:pt x="3811" y="3930"/>
                        </a:lnTo>
                        <a:lnTo>
                          <a:pt x="3489" y="2501"/>
                        </a:lnTo>
                        <a:lnTo>
                          <a:pt x="4299" y="1286"/>
                        </a:lnTo>
                        <a:lnTo>
                          <a:pt x="2858" y="1144"/>
                        </a:lnTo>
                        <a:lnTo>
                          <a:pt x="1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
                  <p:cNvSpPr/>
                  <p:nvPr/>
                </p:nvSpPr>
                <p:spPr>
                  <a:xfrm>
                    <a:off x="1669250" y="1185700"/>
                    <a:ext cx="42575" cy="36450"/>
                  </a:xfrm>
                  <a:custGeom>
                    <a:rect b="b" l="l" r="r" t="t"/>
                    <a:pathLst>
                      <a:path extrusionOk="0" h="1458" w="1703">
                        <a:moveTo>
                          <a:pt x="977" y="0"/>
                        </a:moveTo>
                        <a:cubicBezTo>
                          <a:pt x="322" y="0"/>
                          <a:pt x="0" y="786"/>
                          <a:pt x="453" y="1238"/>
                        </a:cubicBezTo>
                        <a:cubicBezTo>
                          <a:pt x="604" y="1390"/>
                          <a:pt x="790" y="1458"/>
                          <a:pt x="971" y="1458"/>
                        </a:cubicBezTo>
                        <a:cubicBezTo>
                          <a:pt x="1346" y="1458"/>
                          <a:pt x="1703" y="1168"/>
                          <a:pt x="1703" y="726"/>
                        </a:cubicBezTo>
                        <a:cubicBezTo>
                          <a:pt x="1703" y="322"/>
                          <a:pt x="1381"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
                  <p:cNvSpPr/>
                  <p:nvPr/>
                </p:nvSpPr>
                <p:spPr>
                  <a:xfrm>
                    <a:off x="1131375" y="2051575"/>
                    <a:ext cx="42900" cy="36450"/>
                  </a:xfrm>
                  <a:custGeom>
                    <a:rect b="b" l="l" r="r" t="t"/>
                    <a:pathLst>
                      <a:path extrusionOk="0" h="1458" w="1716">
                        <a:moveTo>
                          <a:pt x="977" y="0"/>
                        </a:moveTo>
                        <a:cubicBezTo>
                          <a:pt x="334" y="0"/>
                          <a:pt x="1" y="786"/>
                          <a:pt x="465" y="1239"/>
                        </a:cubicBezTo>
                        <a:cubicBezTo>
                          <a:pt x="616" y="1390"/>
                          <a:pt x="802" y="1458"/>
                          <a:pt x="983" y="1458"/>
                        </a:cubicBezTo>
                        <a:cubicBezTo>
                          <a:pt x="1358" y="1458"/>
                          <a:pt x="1715" y="1168"/>
                          <a:pt x="1715" y="727"/>
                        </a:cubicBezTo>
                        <a:cubicBezTo>
                          <a:pt x="1715" y="322"/>
                          <a:pt x="1382"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
                  <p:cNvSpPr/>
                  <p:nvPr/>
                </p:nvSpPr>
                <p:spPr>
                  <a:xfrm>
                    <a:off x="1915700" y="1744400"/>
                    <a:ext cx="42900" cy="36450"/>
                  </a:xfrm>
                  <a:custGeom>
                    <a:rect b="b" l="l" r="r" t="t"/>
                    <a:pathLst>
                      <a:path extrusionOk="0" h="1458" w="1716">
                        <a:moveTo>
                          <a:pt x="989" y="0"/>
                        </a:moveTo>
                        <a:cubicBezTo>
                          <a:pt x="334" y="0"/>
                          <a:pt x="1" y="786"/>
                          <a:pt x="465" y="1238"/>
                        </a:cubicBezTo>
                        <a:cubicBezTo>
                          <a:pt x="616" y="1390"/>
                          <a:pt x="802" y="1458"/>
                          <a:pt x="983" y="1458"/>
                        </a:cubicBezTo>
                        <a:cubicBezTo>
                          <a:pt x="1358" y="1458"/>
                          <a:pt x="1715" y="1168"/>
                          <a:pt x="1715" y="726"/>
                        </a:cubicBezTo>
                        <a:cubicBezTo>
                          <a:pt x="1715" y="322"/>
                          <a:pt x="1382"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
                  <p:cNvSpPr/>
                  <p:nvPr/>
                </p:nvSpPr>
                <p:spPr>
                  <a:xfrm>
                    <a:off x="811700" y="1614025"/>
                    <a:ext cx="36625" cy="36325"/>
                  </a:xfrm>
                  <a:custGeom>
                    <a:rect b="b" l="l" r="r" t="t"/>
                    <a:pathLst>
                      <a:path extrusionOk="0" h="1453" w="1465">
                        <a:moveTo>
                          <a:pt x="739" y="0"/>
                        </a:moveTo>
                        <a:cubicBezTo>
                          <a:pt x="334" y="0"/>
                          <a:pt x="0" y="322"/>
                          <a:pt x="0" y="727"/>
                        </a:cubicBezTo>
                        <a:cubicBezTo>
                          <a:pt x="0" y="1131"/>
                          <a:pt x="334" y="1453"/>
                          <a:pt x="739" y="1453"/>
                        </a:cubicBezTo>
                        <a:cubicBezTo>
                          <a:pt x="1131" y="1453"/>
                          <a:pt x="1465" y="1131"/>
                          <a:pt x="1465" y="727"/>
                        </a:cubicBezTo>
                        <a:cubicBezTo>
                          <a:pt x="1465" y="322"/>
                          <a:pt x="1131" y="0"/>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
                  <p:cNvSpPr/>
                  <p:nvPr/>
                </p:nvSpPr>
                <p:spPr>
                  <a:xfrm>
                    <a:off x="1119475" y="1055925"/>
                    <a:ext cx="36325" cy="36625"/>
                  </a:xfrm>
                  <a:custGeom>
                    <a:rect b="b" l="l" r="r" t="t"/>
                    <a:pathLst>
                      <a:path extrusionOk="0" h="1465" w="1453">
                        <a:moveTo>
                          <a:pt x="727" y="0"/>
                        </a:moveTo>
                        <a:cubicBezTo>
                          <a:pt x="322" y="0"/>
                          <a:pt x="0" y="333"/>
                          <a:pt x="0" y="726"/>
                        </a:cubicBezTo>
                        <a:cubicBezTo>
                          <a:pt x="0" y="1131"/>
                          <a:pt x="322" y="1465"/>
                          <a:pt x="727" y="1465"/>
                        </a:cubicBezTo>
                        <a:cubicBezTo>
                          <a:pt x="1132" y="1465"/>
                          <a:pt x="1453" y="1131"/>
                          <a:pt x="1453" y="726"/>
                        </a:cubicBezTo>
                        <a:cubicBezTo>
                          <a:pt x="1453" y="333"/>
                          <a:pt x="1132"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5"/>
                <p:cNvGrpSpPr/>
                <p:nvPr/>
              </p:nvGrpSpPr>
              <p:grpSpPr>
                <a:xfrm>
                  <a:off x="7525163" y="658094"/>
                  <a:ext cx="1117171" cy="507154"/>
                  <a:chOff x="754950" y="1019600"/>
                  <a:chExt cx="1446925" cy="656850"/>
                </a:xfrm>
              </p:grpSpPr>
              <p:sp>
                <p:nvSpPr>
                  <p:cNvPr id="493" name="Google Shape;493;p5"/>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5" name="Google Shape;49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96" name="Google Shape;496;p5"/>
          <p:cNvSpPr txBox="1"/>
          <p:nvPr>
            <p:ph idx="1" type="subTitle"/>
          </p:nvPr>
        </p:nvSpPr>
        <p:spPr>
          <a:xfrm>
            <a:off x="5055284" y="367386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7" name="Google Shape;497;p5"/>
          <p:cNvSpPr txBox="1"/>
          <p:nvPr>
            <p:ph idx="2" type="subTitle"/>
          </p:nvPr>
        </p:nvSpPr>
        <p:spPr>
          <a:xfrm>
            <a:off x="1583300" y="367386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8" name="Google Shape;498;p5"/>
          <p:cNvSpPr txBox="1"/>
          <p:nvPr>
            <p:ph idx="3" type="subTitle"/>
          </p:nvPr>
        </p:nvSpPr>
        <p:spPr>
          <a:xfrm>
            <a:off x="5055275" y="3253562"/>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1pPr>
            <a:lvl2pPr lvl="1"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2pPr>
            <a:lvl3pPr lvl="2"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3pPr>
            <a:lvl4pPr lvl="3"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4pPr>
            <a:lvl5pPr lvl="4"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5pPr>
            <a:lvl6pPr lvl="5"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6pPr>
            <a:lvl7pPr lvl="6"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7pPr>
            <a:lvl8pPr lvl="7"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8pPr>
            <a:lvl9pPr lvl="8"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9pPr>
          </a:lstStyle>
          <a:p/>
        </p:txBody>
      </p:sp>
      <p:sp>
        <p:nvSpPr>
          <p:cNvPr id="499" name="Google Shape;499;p5"/>
          <p:cNvSpPr txBox="1"/>
          <p:nvPr>
            <p:ph idx="4" type="subTitle"/>
          </p:nvPr>
        </p:nvSpPr>
        <p:spPr>
          <a:xfrm>
            <a:off x="1583075" y="3253562"/>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1pPr>
            <a:lvl2pPr lvl="1"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2pPr>
            <a:lvl3pPr lvl="2"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3pPr>
            <a:lvl4pPr lvl="3"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4pPr>
            <a:lvl5pPr lvl="4"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5pPr>
            <a:lvl6pPr lvl="5"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6pPr>
            <a:lvl7pPr lvl="6"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7pPr>
            <a:lvl8pPr lvl="7"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8pPr>
            <a:lvl9pPr lvl="8"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0" name="Shape 500"/>
        <p:cNvGrpSpPr/>
        <p:nvPr/>
      </p:nvGrpSpPr>
      <p:grpSpPr>
        <a:xfrm>
          <a:off x="0" y="0"/>
          <a:ext cx="0" cy="0"/>
          <a:chOff x="0" y="0"/>
          <a:chExt cx="0" cy="0"/>
        </a:xfrm>
      </p:grpSpPr>
      <p:sp>
        <p:nvSpPr>
          <p:cNvPr id="501" name="Google Shape;50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502" name="Google Shape;502;p6"/>
          <p:cNvGrpSpPr/>
          <p:nvPr/>
        </p:nvGrpSpPr>
        <p:grpSpPr>
          <a:xfrm flipH="1">
            <a:off x="-45" y="2920155"/>
            <a:ext cx="9144065" cy="2915489"/>
            <a:chOff x="-45" y="1762005"/>
            <a:chExt cx="9144065" cy="2915489"/>
          </a:xfrm>
        </p:grpSpPr>
        <p:sp>
          <p:nvSpPr>
            <p:cNvPr id="503" name="Google Shape;503;p6"/>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6"/>
            <p:cNvGrpSpPr/>
            <p:nvPr/>
          </p:nvGrpSpPr>
          <p:grpSpPr>
            <a:xfrm>
              <a:off x="-45" y="2273686"/>
              <a:ext cx="9144020" cy="1930082"/>
              <a:chOff x="1062625" y="3292200"/>
              <a:chExt cx="5270025" cy="1112375"/>
            </a:xfrm>
          </p:grpSpPr>
          <p:sp>
            <p:nvSpPr>
              <p:cNvPr id="505" name="Google Shape;505;p6"/>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 name="Google Shape;536;p6"/>
          <p:cNvGrpSpPr/>
          <p:nvPr/>
        </p:nvGrpSpPr>
        <p:grpSpPr>
          <a:xfrm flipH="1">
            <a:off x="-43" y="3725020"/>
            <a:ext cx="9144017" cy="1977469"/>
            <a:chOff x="0" y="3174687"/>
            <a:chExt cx="9144017" cy="1977469"/>
          </a:xfrm>
        </p:grpSpPr>
        <p:sp>
          <p:nvSpPr>
            <p:cNvPr id="537" name="Google Shape;537;p6"/>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6"/>
            <p:cNvGrpSpPr/>
            <p:nvPr/>
          </p:nvGrpSpPr>
          <p:grpSpPr>
            <a:xfrm>
              <a:off x="3" y="3685994"/>
              <a:ext cx="9144014" cy="1466162"/>
              <a:chOff x="1212350" y="1446150"/>
              <a:chExt cx="5270325" cy="845050"/>
            </a:xfrm>
          </p:grpSpPr>
          <p:sp>
            <p:nvSpPr>
              <p:cNvPr id="539" name="Google Shape;539;p6"/>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 name="Google Shape;559;p6"/>
          <p:cNvGrpSpPr/>
          <p:nvPr/>
        </p:nvGrpSpPr>
        <p:grpSpPr>
          <a:xfrm>
            <a:off x="-44761" y="1798677"/>
            <a:ext cx="539462" cy="572710"/>
            <a:chOff x="742350" y="3532700"/>
            <a:chExt cx="1038825" cy="1102850"/>
          </a:xfrm>
        </p:grpSpPr>
        <p:sp>
          <p:nvSpPr>
            <p:cNvPr id="560" name="Google Shape;560;p6"/>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6"/>
          <p:cNvGrpSpPr/>
          <p:nvPr/>
        </p:nvGrpSpPr>
        <p:grpSpPr>
          <a:xfrm rot="10800000">
            <a:off x="180539" y="-180598"/>
            <a:ext cx="539462" cy="572710"/>
            <a:chOff x="742350" y="3532700"/>
            <a:chExt cx="1038825" cy="1102850"/>
          </a:xfrm>
        </p:grpSpPr>
        <p:sp>
          <p:nvSpPr>
            <p:cNvPr id="633" name="Google Shape;633;p6"/>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6"/>
          <p:cNvGrpSpPr/>
          <p:nvPr/>
        </p:nvGrpSpPr>
        <p:grpSpPr>
          <a:xfrm>
            <a:off x="-449773" y="585580"/>
            <a:ext cx="853308" cy="1019630"/>
            <a:chOff x="3840250" y="590138"/>
            <a:chExt cx="1090350" cy="1302875"/>
          </a:xfrm>
        </p:grpSpPr>
        <p:sp>
          <p:nvSpPr>
            <p:cNvPr id="706" name="Google Shape;706;p6"/>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6"/>
          <p:cNvGrpSpPr/>
          <p:nvPr/>
        </p:nvGrpSpPr>
        <p:grpSpPr>
          <a:xfrm>
            <a:off x="123839" y="3709342"/>
            <a:ext cx="589376" cy="1019630"/>
            <a:chOff x="3840250" y="590138"/>
            <a:chExt cx="753100" cy="1302875"/>
          </a:xfrm>
        </p:grpSpPr>
        <p:sp>
          <p:nvSpPr>
            <p:cNvPr id="722" name="Google Shape;722;p6"/>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6"/>
          <p:cNvGrpSpPr/>
          <p:nvPr/>
        </p:nvGrpSpPr>
        <p:grpSpPr>
          <a:xfrm>
            <a:off x="7937072" y="4385988"/>
            <a:ext cx="1130709" cy="776777"/>
            <a:chOff x="7525163" y="181861"/>
            <a:chExt cx="1431458" cy="983387"/>
          </a:xfrm>
        </p:grpSpPr>
        <p:grpSp>
          <p:nvGrpSpPr>
            <p:cNvPr id="732" name="Google Shape;732;p6"/>
            <p:cNvGrpSpPr/>
            <p:nvPr/>
          </p:nvGrpSpPr>
          <p:grpSpPr>
            <a:xfrm>
              <a:off x="7809205" y="181861"/>
              <a:ext cx="1147416" cy="956137"/>
              <a:chOff x="739075" y="1055925"/>
              <a:chExt cx="1238575" cy="1032100"/>
            </a:xfrm>
          </p:grpSpPr>
          <p:sp>
            <p:nvSpPr>
              <p:cNvPr id="733" name="Google Shape;733;p6"/>
              <p:cNvSpPr/>
              <p:nvPr/>
            </p:nvSpPr>
            <p:spPr>
              <a:xfrm>
                <a:off x="962300" y="1140200"/>
                <a:ext cx="838825" cy="819775"/>
              </a:xfrm>
              <a:custGeom>
                <a:rect b="b" l="l" r="r" t="t"/>
                <a:pathLst>
                  <a:path extrusionOk="0" h="32791" w="33553">
                    <a:moveTo>
                      <a:pt x="17420" y="0"/>
                    </a:moveTo>
                    <a:cubicBezTo>
                      <a:pt x="11823" y="0"/>
                      <a:pt x="6530" y="2874"/>
                      <a:pt x="3501" y="7726"/>
                    </a:cubicBezTo>
                    <a:cubicBezTo>
                      <a:pt x="1" y="13334"/>
                      <a:pt x="215" y="20501"/>
                      <a:pt x="4049" y="25895"/>
                    </a:cubicBezTo>
                    <a:cubicBezTo>
                      <a:pt x="7165" y="30279"/>
                      <a:pt x="12170" y="32791"/>
                      <a:pt x="17400" y="32791"/>
                    </a:cubicBezTo>
                    <a:cubicBezTo>
                      <a:pt x="18604" y="32791"/>
                      <a:pt x="19820" y="32658"/>
                      <a:pt x="21027" y="32383"/>
                    </a:cubicBezTo>
                    <a:cubicBezTo>
                      <a:pt x="27481" y="30919"/>
                      <a:pt x="32422" y="25728"/>
                      <a:pt x="33553" y="19215"/>
                    </a:cubicBezTo>
                    <a:lnTo>
                      <a:pt x="33553" y="19215"/>
                    </a:lnTo>
                    <a:cubicBezTo>
                      <a:pt x="31409" y="21205"/>
                      <a:pt x="28582" y="22311"/>
                      <a:pt x="25658" y="22311"/>
                    </a:cubicBezTo>
                    <a:cubicBezTo>
                      <a:pt x="25643" y="22311"/>
                      <a:pt x="25627" y="22311"/>
                      <a:pt x="25611" y="22311"/>
                    </a:cubicBezTo>
                    <a:cubicBezTo>
                      <a:pt x="20230" y="22311"/>
                      <a:pt x="15539" y="18656"/>
                      <a:pt x="14217" y="13429"/>
                    </a:cubicBezTo>
                    <a:cubicBezTo>
                      <a:pt x="12907" y="8214"/>
                      <a:pt x="15312" y="2761"/>
                      <a:pt x="20051" y="213"/>
                    </a:cubicBezTo>
                    <a:cubicBezTo>
                      <a:pt x="19172" y="70"/>
                      <a:pt x="18292" y="0"/>
                      <a:pt x="17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
              <p:cNvSpPr/>
              <p:nvPr/>
            </p:nvSpPr>
            <p:spPr>
              <a:xfrm>
                <a:off x="924500" y="1391075"/>
                <a:ext cx="876625" cy="569275"/>
              </a:xfrm>
              <a:custGeom>
                <a:rect b="b" l="l" r="r" t="t"/>
                <a:pathLst>
                  <a:path extrusionOk="0" h="22771" w="35065">
                    <a:moveTo>
                      <a:pt x="3811" y="0"/>
                    </a:moveTo>
                    <a:cubicBezTo>
                      <a:pt x="1" y="9025"/>
                      <a:pt x="4894" y="19348"/>
                      <a:pt x="14288" y="22098"/>
                    </a:cubicBezTo>
                    <a:cubicBezTo>
                      <a:pt x="15838" y="22554"/>
                      <a:pt x="17397" y="22770"/>
                      <a:pt x="18926" y="22770"/>
                    </a:cubicBezTo>
                    <a:cubicBezTo>
                      <a:pt x="26666" y="22770"/>
                      <a:pt x="33663" y="17233"/>
                      <a:pt x="35065" y="9180"/>
                    </a:cubicBezTo>
                    <a:lnTo>
                      <a:pt x="35065" y="9180"/>
                    </a:lnTo>
                    <a:cubicBezTo>
                      <a:pt x="35064" y="9181"/>
                      <a:pt x="31405" y="16332"/>
                      <a:pt x="21015" y="16332"/>
                    </a:cubicBezTo>
                    <a:cubicBezTo>
                      <a:pt x="19990" y="16332"/>
                      <a:pt x="18900" y="16262"/>
                      <a:pt x="17741" y="16110"/>
                    </a:cubicBezTo>
                    <a:cubicBezTo>
                      <a:pt x="7657" y="14764"/>
                      <a:pt x="4025" y="6847"/>
                      <a:pt x="38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
              <p:cNvSpPr/>
              <p:nvPr/>
            </p:nvSpPr>
            <p:spPr>
              <a:xfrm>
                <a:off x="1797825" y="1277075"/>
                <a:ext cx="179825" cy="178925"/>
              </a:xfrm>
              <a:custGeom>
                <a:rect b="b" l="l" r="r" t="t"/>
                <a:pathLst>
                  <a:path extrusionOk="0" h="7157" w="7193">
                    <a:moveTo>
                      <a:pt x="3966" y="0"/>
                    </a:moveTo>
                    <a:lnTo>
                      <a:pt x="2430" y="1893"/>
                    </a:lnTo>
                    <a:lnTo>
                      <a:pt x="1" y="2096"/>
                    </a:lnTo>
                    <a:lnTo>
                      <a:pt x="1334" y="4144"/>
                    </a:lnTo>
                    <a:lnTo>
                      <a:pt x="775" y="6513"/>
                    </a:lnTo>
                    <a:lnTo>
                      <a:pt x="3132" y="5882"/>
                    </a:lnTo>
                    <a:lnTo>
                      <a:pt x="5216" y="7156"/>
                    </a:lnTo>
                    <a:lnTo>
                      <a:pt x="5347" y="4715"/>
                    </a:lnTo>
                    <a:lnTo>
                      <a:pt x="7192" y="3132"/>
                    </a:lnTo>
                    <a:lnTo>
                      <a:pt x="4918" y="2251"/>
                    </a:lnTo>
                    <a:lnTo>
                      <a:pt x="39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
              <p:cNvSpPr/>
              <p:nvPr/>
            </p:nvSpPr>
            <p:spPr>
              <a:xfrm>
                <a:off x="1832950" y="1311300"/>
                <a:ext cx="107475" cy="106875"/>
              </a:xfrm>
              <a:custGeom>
                <a:rect b="b" l="l" r="r" t="t"/>
                <a:pathLst>
                  <a:path extrusionOk="0" h="4275" w="4299">
                    <a:moveTo>
                      <a:pt x="2370" y="1"/>
                    </a:moveTo>
                    <a:lnTo>
                      <a:pt x="1453" y="1132"/>
                    </a:lnTo>
                    <a:lnTo>
                      <a:pt x="1" y="1263"/>
                    </a:lnTo>
                    <a:lnTo>
                      <a:pt x="787" y="2477"/>
                    </a:lnTo>
                    <a:lnTo>
                      <a:pt x="453" y="3906"/>
                    </a:lnTo>
                    <a:lnTo>
                      <a:pt x="1858" y="3525"/>
                    </a:lnTo>
                    <a:lnTo>
                      <a:pt x="3108" y="4275"/>
                    </a:lnTo>
                    <a:lnTo>
                      <a:pt x="3192" y="2822"/>
                    </a:lnTo>
                    <a:lnTo>
                      <a:pt x="4299" y="1870"/>
                    </a:lnTo>
                    <a:lnTo>
                      <a:pt x="2930" y="1346"/>
                    </a:lnTo>
                    <a:lnTo>
                      <a:pt x="2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
              <p:cNvSpPr/>
              <p:nvPr/>
            </p:nvSpPr>
            <p:spPr>
              <a:xfrm>
                <a:off x="1708525" y="1909300"/>
                <a:ext cx="179825" cy="178600"/>
              </a:xfrm>
              <a:custGeom>
                <a:rect b="b" l="l" r="r" t="t"/>
                <a:pathLst>
                  <a:path extrusionOk="0" h="7144" w="7193">
                    <a:moveTo>
                      <a:pt x="1977" y="0"/>
                    </a:moveTo>
                    <a:lnTo>
                      <a:pt x="1846" y="2429"/>
                    </a:lnTo>
                    <a:lnTo>
                      <a:pt x="1" y="4025"/>
                    </a:lnTo>
                    <a:lnTo>
                      <a:pt x="2275" y="4894"/>
                    </a:lnTo>
                    <a:lnTo>
                      <a:pt x="3216" y="7144"/>
                    </a:lnTo>
                    <a:lnTo>
                      <a:pt x="4763" y="5251"/>
                    </a:lnTo>
                    <a:lnTo>
                      <a:pt x="7192" y="5048"/>
                    </a:lnTo>
                    <a:lnTo>
                      <a:pt x="5859" y="3013"/>
                    </a:lnTo>
                    <a:lnTo>
                      <a:pt x="6418" y="631"/>
                    </a:lnTo>
                    <a:lnTo>
                      <a:pt x="6418" y="631"/>
                    </a:lnTo>
                    <a:lnTo>
                      <a:pt x="4061" y="1262"/>
                    </a:lnTo>
                    <a:lnTo>
                      <a:pt x="19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
              <p:cNvSpPr/>
              <p:nvPr/>
            </p:nvSpPr>
            <p:spPr>
              <a:xfrm>
                <a:off x="1744550" y="1939950"/>
                <a:ext cx="107475" cy="106875"/>
              </a:xfrm>
              <a:custGeom>
                <a:rect b="b" l="l" r="r" t="t"/>
                <a:pathLst>
                  <a:path extrusionOk="0" h="4275" w="4299">
                    <a:moveTo>
                      <a:pt x="1191" y="1"/>
                    </a:moveTo>
                    <a:lnTo>
                      <a:pt x="1108" y="1453"/>
                    </a:lnTo>
                    <a:lnTo>
                      <a:pt x="1" y="2406"/>
                    </a:lnTo>
                    <a:lnTo>
                      <a:pt x="1370" y="2929"/>
                    </a:lnTo>
                    <a:lnTo>
                      <a:pt x="1929" y="4275"/>
                    </a:lnTo>
                    <a:lnTo>
                      <a:pt x="2846" y="3144"/>
                    </a:lnTo>
                    <a:lnTo>
                      <a:pt x="4299" y="3025"/>
                    </a:lnTo>
                    <a:lnTo>
                      <a:pt x="3513" y="1798"/>
                    </a:lnTo>
                    <a:lnTo>
                      <a:pt x="3846" y="382"/>
                    </a:lnTo>
                    <a:lnTo>
                      <a:pt x="2441" y="751"/>
                    </a:lnTo>
                    <a:lnTo>
                      <a:pt x="11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
              <p:cNvSpPr/>
              <p:nvPr/>
            </p:nvSpPr>
            <p:spPr>
              <a:xfrm>
                <a:off x="739075" y="1248500"/>
                <a:ext cx="179800" cy="178325"/>
              </a:xfrm>
              <a:custGeom>
                <a:rect b="b" l="l" r="r" t="t"/>
                <a:pathLst>
                  <a:path extrusionOk="0" h="7133" w="7192">
                    <a:moveTo>
                      <a:pt x="3263" y="0"/>
                    </a:moveTo>
                    <a:lnTo>
                      <a:pt x="2286" y="2227"/>
                    </a:lnTo>
                    <a:lnTo>
                      <a:pt x="0" y="3072"/>
                    </a:lnTo>
                    <a:lnTo>
                      <a:pt x="1822" y="4691"/>
                    </a:lnTo>
                    <a:lnTo>
                      <a:pt x="1917" y="7132"/>
                    </a:lnTo>
                    <a:lnTo>
                      <a:pt x="4025" y="5894"/>
                    </a:lnTo>
                    <a:lnTo>
                      <a:pt x="6370" y="6549"/>
                    </a:lnTo>
                    <a:lnTo>
                      <a:pt x="5846" y="4168"/>
                    </a:lnTo>
                    <a:lnTo>
                      <a:pt x="7192" y="2144"/>
                    </a:lnTo>
                    <a:lnTo>
                      <a:pt x="4775" y="1905"/>
                    </a:lnTo>
                    <a:lnTo>
                      <a:pt x="3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
              <p:cNvSpPr/>
              <p:nvPr/>
            </p:nvSpPr>
            <p:spPr>
              <a:xfrm>
                <a:off x="776275" y="1282725"/>
                <a:ext cx="107475" cy="106600"/>
              </a:xfrm>
              <a:custGeom>
                <a:rect b="b" l="l" r="r" t="t"/>
                <a:pathLst>
                  <a:path extrusionOk="0" h="4264" w="4299">
                    <a:moveTo>
                      <a:pt x="1953" y="1"/>
                    </a:moveTo>
                    <a:lnTo>
                      <a:pt x="1370" y="1334"/>
                    </a:lnTo>
                    <a:lnTo>
                      <a:pt x="1" y="1846"/>
                    </a:lnTo>
                    <a:lnTo>
                      <a:pt x="1084" y="2810"/>
                    </a:lnTo>
                    <a:lnTo>
                      <a:pt x="1144" y="4263"/>
                    </a:lnTo>
                    <a:lnTo>
                      <a:pt x="2406" y="3525"/>
                    </a:lnTo>
                    <a:lnTo>
                      <a:pt x="3811" y="3930"/>
                    </a:lnTo>
                    <a:lnTo>
                      <a:pt x="3489" y="2501"/>
                    </a:lnTo>
                    <a:lnTo>
                      <a:pt x="4299" y="1286"/>
                    </a:lnTo>
                    <a:lnTo>
                      <a:pt x="2858" y="1144"/>
                    </a:lnTo>
                    <a:lnTo>
                      <a:pt x="1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
              <p:cNvSpPr/>
              <p:nvPr/>
            </p:nvSpPr>
            <p:spPr>
              <a:xfrm>
                <a:off x="1669250" y="1185700"/>
                <a:ext cx="42575" cy="36450"/>
              </a:xfrm>
              <a:custGeom>
                <a:rect b="b" l="l" r="r" t="t"/>
                <a:pathLst>
                  <a:path extrusionOk="0" h="1458" w="1703">
                    <a:moveTo>
                      <a:pt x="977" y="0"/>
                    </a:moveTo>
                    <a:cubicBezTo>
                      <a:pt x="322" y="0"/>
                      <a:pt x="0" y="786"/>
                      <a:pt x="453" y="1238"/>
                    </a:cubicBezTo>
                    <a:cubicBezTo>
                      <a:pt x="604" y="1390"/>
                      <a:pt x="790" y="1458"/>
                      <a:pt x="971" y="1458"/>
                    </a:cubicBezTo>
                    <a:cubicBezTo>
                      <a:pt x="1346" y="1458"/>
                      <a:pt x="1703" y="1168"/>
                      <a:pt x="1703" y="726"/>
                    </a:cubicBezTo>
                    <a:cubicBezTo>
                      <a:pt x="1703" y="322"/>
                      <a:pt x="1381"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
              <p:cNvSpPr/>
              <p:nvPr/>
            </p:nvSpPr>
            <p:spPr>
              <a:xfrm>
                <a:off x="1131375" y="2051575"/>
                <a:ext cx="42900" cy="36450"/>
              </a:xfrm>
              <a:custGeom>
                <a:rect b="b" l="l" r="r" t="t"/>
                <a:pathLst>
                  <a:path extrusionOk="0" h="1458" w="1716">
                    <a:moveTo>
                      <a:pt x="977" y="0"/>
                    </a:moveTo>
                    <a:cubicBezTo>
                      <a:pt x="334" y="0"/>
                      <a:pt x="1" y="786"/>
                      <a:pt x="465" y="1239"/>
                    </a:cubicBezTo>
                    <a:cubicBezTo>
                      <a:pt x="616" y="1390"/>
                      <a:pt x="802" y="1458"/>
                      <a:pt x="983" y="1458"/>
                    </a:cubicBezTo>
                    <a:cubicBezTo>
                      <a:pt x="1358" y="1458"/>
                      <a:pt x="1715" y="1168"/>
                      <a:pt x="1715" y="727"/>
                    </a:cubicBezTo>
                    <a:cubicBezTo>
                      <a:pt x="1715" y="322"/>
                      <a:pt x="1382"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
              <p:cNvSpPr/>
              <p:nvPr/>
            </p:nvSpPr>
            <p:spPr>
              <a:xfrm>
                <a:off x="1915700" y="1744400"/>
                <a:ext cx="42900" cy="36450"/>
              </a:xfrm>
              <a:custGeom>
                <a:rect b="b" l="l" r="r" t="t"/>
                <a:pathLst>
                  <a:path extrusionOk="0" h="1458" w="1716">
                    <a:moveTo>
                      <a:pt x="989" y="0"/>
                    </a:moveTo>
                    <a:cubicBezTo>
                      <a:pt x="334" y="0"/>
                      <a:pt x="1" y="786"/>
                      <a:pt x="465" y="1238"/>
                    </a:cubicBezTo>
                    <a:cubicBezTo>
                      <a:pt x="616" y="1390"/>
                      <a:pt x="802" y="1458"/>
                      <a:pt x="983" y="1458"/>
                    </a:cubicBezTo>
                    <a:cubicBezTo>
                      <a:pt x="1358" y="1458"/>
                      <a:pt x="1715" y="1168"/>
                      <a:pt x="1715" y="726"/>
                    </a:cubicBezTo>
                    <a:cubicBezTo>
                      <a:pt x="1715" y="322"/>
                      <a:pt x="1382"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
              <p:cNvSpPr/>
              <p:nvPr/>
            </p:nvSpPr>
            <p:spPr>
              <a:xfrm>
                <a:off x="811700" y="1614025"/>
                <a:ext cx="36625" cy="36325"/>
              </a:xfrm>
              <a:custGeom>
                <a:rect b="b" l="l" r="r" t="t"/>
                <a:pathLst>
                  <a:path extrusionOk="0" h="1453" w="1465">
                    <a:moveTo>
                      <a:pt x="739" y="0"/>
                    </a:moveTo>
                    <a:cubicBezTo>
                      <a:pt x="334" y="0"/>
                      <a:pt x="0" y="322"/>
                      <a:pt x="0" y="727"/>
                    </a:cubicBezTo>
                    <a:cubicBezTo>
                      <a:pt x="0" y="1131"/>
                      <a:pt x="334" y="1453"/>
                      <a:pt x="739" y="1453"/>
                    </a:cubicBezTo>
                    <a:cubicBezTo>
                      <a:pt x="1131" y="1453"/>
                      <a:pt x="1465" y="1131"/>
                      <a:pt x="1465" y="727"/>
                    </a:cubicBezTo>
                    <a:cubicBezTo>
                      <a:pt x="1465" y="322"/>
                      <a:pt x="1131" y="0"/>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
              <p:cNvSpPr/>
              <p:nvPr/>
            </p:nvSpPr>
            <p:spPr>
              <a:xfrm>
                <a:off x="1119475" y="1055925"/>
                <a:ext cx="36325" cy="36625"/>
              </a:xfrm>
              <a:custGeom>
                <a:rect b="b" l="l" r="r" t="t"/>
                <a:pathLst>
                  <a:path extrusionOk="0" h="1465" w="1453">
                    <a:moveTo>
                      <a:pt x="727" y="0"/>
                    </a:moveTo>
                    <a:cubicBezTo>
                      <a:pt x="322" y="0"/>
                      <a:pt x="0" y="333"/>
                      <a:pt x="0" y="726"/>
                    </a:cubicBezTo>
                    <a:cubicBezTo>
                      <a:pt x="0" y="1131"/>
                      <a:pt x="322" y="1465"/>
                      <a:pt x="727" y="1465"/>
                    </a:cubicBezTo>
                    <a:cubicBezTo>
                      <a:pt x="1132" y="1465"/>
                      <a:pt x="1453" y="1131"/>
                      <a:pt x="1453" y="726"/>
                    </a:cubicBezTo>
                    <a:cubicBezTo>
                      <a:pt x="1453" y="333"/>
                      <a:pt x="1132"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6"/>
            <p:cNvGrpSpPr/>
            <p:nvPr/>
          </p:nvGrpSpPr>
          <p:grpSpPr>
            <a:xfrm>
              <a:off x="7525163" y="658094"/>
              <a:ext cx="1117171" cy="507154"/>
              <a:chOff x="754950" y="1019600"/>
              <a:chExt cx="1446925" cy="656850"/>
            </a:xfrm>
          </p:grpSpPr>
          <p:sp>
            <p:nvSpPr>
              <p:cNvPr id="747" name="Google Shape;747;p6"/>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9" name="Google Shape;749;p6"/>
          <p:cNvGrpSpPr/>
          <p:nvPr/>
        </p:nvGrpSpPr>
        <p:grpSpPr>
          <a:xfrm rot="10800000">
            <a:off x="7692322" y="-52934"/>
            <a:ext cx="1932307" cy="723825"/>
            <a:chOff x="6139625" y="939075"/>
            <a:chExt cx="1818642" cy="681247"/>
          </a:xfrm>
        </p:grpSpPr>
        <p:sp>
          <p:nvSpPr>
            <p:cNvPr id="750" name="Google Shape;750;p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4" name="Shape 754"/>
        <p:cNvGrpSpPr/>
        <p:nvPr/>
      </p:nvGrpSpPr>
      <p:grpSpPr>
        <a:xfrm>
          <a:off x="0" y="0"/>
          <a:ext cx="0" cy="0"/>
          <a:chOff x="0" y="0"/>
          <a:chExt cx="0" cy="0"/>
        </a:xfrm>
      </p:grpSpPr>
      <p:grpSp>
        <p:nvGrpSpPr>
          <p:cNvPr id="755" name="Google Shape;755;p7"/>
          <p:cNvGrpSpPr/>
          <p:nvPr/>
        </p:nvGrpSpPr>
        <p:grpSpPr>
          <a:xfrm flipH="1">
            <a:off x="-752825" y="54831"/>
            <a:ext cx="3247893" cy="4545478"/>
            <a:chOff x="1084375" y="253631"/>
            <a:chExt cx="3247893" cy="4545478"/>
          </a:xfrm>
        </p:grpSpPr>
        <p:sp>
          <p:nvSpPr>
            <p:cNvPr id="756" name="Google Shape;756;p7"/>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7"/>
          <p:cNvGrpSpPr/>
          <p:nvPr/>
        </p:nvGrpSpPr>
        <p:grpSpPr>
          <a:xfrm>
            <a:off x="92" y="3965566"/>
            <a:ext cx="9143914" cy="1439744"/>
            <a:chOff x="92" y="3965566"/>
            <a:chExt cx="9143914" cy="1439744"/>
          </a:xfrm>
        </p:grpSpPr>
        <p:grpSp>
          <p:nvGrpSpPr>
            <p:cNvPr id="790" name="Google Shape;790;p7"/>
            <p:cNvGrpSpPr/>
            <p:nvPr/>
          </p:nvGrpSpPr>
          <p:grpSpPr>
            <a:xfrm flipH="1">
              <a:off x="5408251" y="3965566"/>
              <a:ext cx="3735756" cy="1175806"/>
              <a:chOff x="6399850" y="1440950"/>
              <a:chExt cx="1637125" cy="515275"/>
            </a:xfrm>
          </p:grpSpPr>
          <p:sp>
            <p:nvSpPr>
              <p:cNvPr id="791" name="Google Shape;791;p7"/>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7"/>
            <p:cNvGrpSpPr/>
            <p:nvPr/>
          </p:nvGrpSpPr>
          <p:grpSpPr>
            <a:xfrm>
              <a:off x="7257616" y="4479889"/>
              <a:ext cx="1774449" cy="664693"/>
              <a:chOff x="6139625" y="939075"/>
              <a:chExt cx="1818642" cy="681247"/>
            </a:xfrm>
          </p:grpSpPr>
          <p:sp>
            <p:nvSpPr>
              <p:cNvPr id="799" name="Google Shape;799;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7"/>
            <p:cNvGrpSpPr/>
            <p:nvPr/>
          </p:nvGrpSpPr>
          <p:grpSpPr>
            <a:xfrm>
              <a:off x="6039314" y="4795710"/>
              <a:ext cx="879493" cy="364228"/>
              <a:chOff x="5525375" y="1545600"/>
              <a:chExt cx="289650" cy="119950"/>
            </a:xfrm>
          </p:grpSpPr>
          <p:sp>
            <p:nvSpPr>
              <p:cNvPr id="804" name="Google Shape;804;p7"/>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7"/>
            <p:cNvGrpSpPr/>
            <p:nvPr/>
          </p:nvGrpSpPr>
          <p:grpSpPr>
            <a:xfrm>
              <a:off x="92" y="4290965"/>
              <a:ext cx="2275667" cy="852445"/>
              <a:chOff x="6139625" y="939075"/>
              <a:chExt cx="1818642" cy="681247"/>
            </a:xfrm>
          </p:grpSpPr>
          <p:sp>
            <p:nvSpPr>
              <p:cNvPr id="807" name="Google Shape;807;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7"/>
            <p:cNvGrpSpPr/>
            <p:nvPr/>
          </p:nvGrpSpPr>
          <p:grpSpPr>
            <a:xfrm>
              <a:off x="1336717" y="4552865"/>
              <a:ext cx="2275667" cy="852445"/>
              <a:chOff x="6139625" y="939075"/>
              <a:chExt cx="1818642" cy="681247"/>
            </a:xfrm>
          </p:grpSpPr>
          <p:sp>
            <p:nvSpPr>
              <p:cNvPr id="812" name="Google Shape;812;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6" name="Google Shape;816;p7"/>
          <p:cNvGrpSpPr/>
          <p:nvPr/>
        </p:nvGrpSpPr>
        <p:grpSpPr>
          <a:xfrm>
            <a:off x="-369508" y="-118985"/>
            <a:ext cx="3358392" cy="1026245"/>
            <a:chOff x="-369508" y="-118985"/>
            <a:chExt cx="3358392" cy="1026245"/>
          </a:xfrm>
        </p:grpSpPr>
        <p:grpSp>
          <p:nvGrpSpPr>
            <p:cNvPr id="817" name="Google Shape;817;p7"/>
            <p:cNvGrpSpPr/>
            <p:nvPr/>
          </p:nvGrpSpPr>
          <p:grpSpPr>
            <a:xfrm>
              <a:off x="-369508" y="-118985"/>
              <a:ext cx="2275667" cy="852445"/>
              <a:chOff x="6139625" y="939075"/>
              <a:chExt cx="1818642" cy="681247"/>
            </a:xfrm>
          </p:grpSpPr>
          <p:sp>
            <p:nvSpPr>
              <p:cNvPr id="818" name="Google Shape;818;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7"/>
            <p:cNvGrpSpPr/>
            <p:nvPr/>
          </p:nvGrpSpPr>
          <p:grpSpPr>
            <a:xfrm>
              <a:off x="713217" y="54815"/>
              <a:ext cx="2275667" cy="852445"/>
              <a:chOff x="6139625" y="939075"/>
              <a:chExt cx="1818642" cy="681247"/>
            </a:xfrm>
          </p:grpSpPr>
          <p:sp>
            <p:nvSpPr>
              <p:cNvPr id="823" name="Google Shape;823;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7" name="Google Shape;827;p7"/>
          <p:cNvGrpSpPr/>
          <p:nvPr/>
        </p:nvGrpSpPr>
        <p:grpSpPr>
          <a:xfrm>
            <a:off x="304393" y="1279721"/>
            <a:ext cx="1032343" cy="1233562"/>
            <a:chOff x="3840250" y="590138"/>
            <a:chExt cx="1090350" cy="1302875"/>
          </a:xfrm>
        </p:grpSpPr>
        <p:sp>
          <p:nvSpPr>
            <p:cNvPr id="828" name="Google Shape;828;p7"/>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7"/>
          <p:cNvGrpSpPr/>
          <p:nvPr/>
        </p:nvGrpSpPr>
        <p:grpSpPr>
          <a:xfrm>
            <a:off x="8007625" y="287975"/>
            <a:ext cx="875050" cy="580000"/>
            <a:chOff x="8007625" y="287975"/>
            <a:chExt cx="875050" cy="580000"/>
          </a:xfrm>
        </p:grpSpPr>
        <p:sp>
          <p:nvSpPr>
            <p:cNvPr id="844" name="Google Shape;844;p7"/>
            <p:cNvSpPr/>
            <p:nvPr/>
          </p:nvSpPr>
          <p:spPr>
            <a:xfrm>
              <a:off x="8469800" y="733450"/>
              <a:ext cx="412875" cy="134525"/>
            </a:xfrm>
            <a:custGeom>
              <a:rect b="b" l="l" r="r" t="t"/>
              <a:pathLst>
                <a:path extrusionOk="0" h="5381" w="16515">
                  <a:moveTo>
                    <a:pt x="9593" y="0"/>
                  </a:moveTo>
                  <a:cubicBezTo>
                    <a:pt x="9305" y="0"/>
                    <a:pt x="8880" y="202"/>
                    <a:pt x="8430" y="666"/>
                  </a:cubicBezTo>
                  <a:cubicBezTo>
                    <a:pt x="7823" y="535"/>
                    <a:pt x="7263" y="416"/>
                    <a:pt x="6846" y="368"/>
                  </a:cubicBezTo>
                  <a:cubicBezTo>
                    <a:pt x="6508" y="321"/>
                    <a:pt x="6247" y="275"/>
                    <a:pt x="5964" y="275"/>
                  </a:cubicBezTo>
                  <a:cubicBezTo>
                    <a:pt x="5389" y="275"/>
                    <a:pt x="4727" y="464"/>
                    <a:pt x="3155" y="1214"/>
                  </a:cubicBezTo>
                  <a:cubicBezTo>
                    <a:pt x="810" y="2333"/>
                    <a:pt x="0" y="2428"/>
                    <a:pt x="0" y="2428"/>
                  </a:cubicBezTo>
                  <a:cubicBezTo>
                    <a:pt x="245" y="2489"/>
                    <a:pt x="494" y="2516"/>
                    <a:pt x="748" y="2516"/>
                  </a:cubicBezTo>
                  <a:cubicBezTo>
                    <a:pt x="2033" y="2516"/>
                    <a:pt x="3418" y="1822"/>
                    <a:pt x="4810" y="1345"/>
                  </a:cubicBezTo>
                  <a:cubicBezTo>
                    <a:pt x="5336" y="1165"/>
                    <a:pt x="5774" y="1096"/>
                    <a:pt x="6169" y="1096"/>
                  </a:cubicBezTo>
                  <a:cubicBezTo>
                    <a:pt x="6795" y="1096"/>
                    <a:pt x="7315" y="1269"/>
                    <a:pt x="7906" y="1452"/>
                  </a:cubicBezTo>
                  <a:cubicBezTo>
                    <a:pt x="7787" y="1809"/>
                    <a:pt x="7894" y="2023"/>
                    <a:pt x="7537" y="2238"/>
                  </a:cubicBezTo>
                  <a:cubicBezTo>
                    <a:pt x="6931" y="2625"/>
                    <a:pt x="7224" y="2941"/>
                    <a:pt x="7523" y="2941"/>
                  </a:cubicBezTo>
                  <a:cubicBezTo>
                    <a:pt x="7647" y="2941"/>
                    <a:pt x="7772" y="2887"/>
                    <a:pt x="7835" y="2761"/>
                  </a:cubicBezTo>
                  <a:cubicBezTo>
                    <a:pt x="8085" y="2238"/>
                    <a:pt x="8168" y="2392"/>
                    <a:pt x="8740" y="2095"/>
                  </a:cubicBezTo>
                  <a:cubicBezTo>
                    <a:pt x="8906" y="1999"/>
                    <a:pt x="9049" y="1880"/>
                    <a:pt x="9180" y="1749"/>
                  </a:cubicBezTo>
                  <a:cubicBezTo>
                    <a:pt x="10621" y="2011"/>
                    <a:pt x="12823" y="2321"/>
                    <a:pt x="13693" y="3393"/>
                  </a:cubicBezTo>
                  <a:cubicBezTo>
                    <a:pt x="14873" y="4865"/>
                    <a:pt x="15651" y="5381"/>
                    <a:pt x="16224" y="5381"/>
                  </a:cubicBezTo>
                  <a:cubicBezTo>
                    <a:pt x="16327" y="5381"/>
                    <a:pt x="16423" y="5364"/>
                    <a:pt x="16514" y="5333"/>
                  </a:cubicBezTo>
                  <a:cubicBezTo>
                    <a:pt x="15121" y="4881"/>
                    <a:pt x="14705" y="3190"/>
                    <a:pt x="13919" y="2523"/>
                  </a:cubicBezTo>
                  <a:cubicBezTo>
                    <a:pt x="13121" y="1845"/>
                    <a:pt x="12561" y="1654"/>
                    <a:pt x="11168" y="1309"/>
                  </a:cubicBezTo>
                  <a:cubicBezTo>
                    <a:pt x="10740" y="1202"/>
                    <a:pt x="10252" y="1083"/>
                    <a:pt x="9763" y="964"/>
                  </a:cubicBezTo>
                  <a:cubicBezTo>
                    <a:pt x="9871" y="785"/>
                    <a:pt x="9942" y="571"/>
                    <a:pt x="9966" y="356"/>
                  </a:cubicBezTo>
                  <a:cubicBezTo>
                    <a:pt x="9966" y="129"/>
                    <a:pt x="9823" y="0"/>
                    <a:pt x="95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
            <p:cNvSpPr/>
            <p:nvPr/>
          </p:nvSpPr>
          <p:spPr>
            <a:xfrm>
              <a:off x="8203438" y="423400"/>
              <a:ext cx="356275" cy="115250"/>
            </a:xfrm>
            <a:custGeom>
              <a:rect b="b" l="l" r="r" t="t"/>
              <a:pathLst>
                <a:path extrusionOk="0" h="4610" w="14251">
                  <a:moveTo>
                    <a:pt x="13921" y="0"/>
                  </a:moveTo>
                  <a:cubicBezTo>
                    <a:pt x="13917" y="0"/>
                    <a:pt x="13912" y="0"/>
                    <a:pt x="13907" y="0"/>
                  </a:cubicBezTo>
                  <a:cubicBezTo>
                    <a:pt x="13526" y="24"/>
                    <a:pt x="10931" y="429"/>
                    <a:pt x="9657" y="751"/>
                  </a:cubicBezTo>
                  <a:cubicBezTo>
                    <a:pt x="8395" y="1060"/>
                    <a:pt x="7061" y="2798"/>
                    <a:pt x="6764" y="2882"/>
                  </a:cubicBezTo>
                  <a:cubicBezTo>
                    <a:pt x="6714" y="2893"/>
                    <a:pt x="6635" y="2898"/>
                    <a:pt x="6531" y="2898"/>
                  </a:cubicBezTo>
                  <a:cubicBezTo>
                    <a:pt x="5987" y="2898"/>
                    <a:pt x="4776" y="2759"/>
                    <a:pt x="3716" y="2679"/>
                  </a:cubicBezTo>
                  <a:cubicBezTo>
                    <a:pt x="3669" y="2675"/>
                    <a:pt x="3620" y="2674"/>
                    <a:pt x="3570" y="2674"/>
                  </a:cubicBezTo>
                  <a:cubicBezTo>
                    <a:pt x="2264" y="2674"/>
                    <a:pt x="1" y="3965"/>
                    <a:pt x="1" y="3965"/>
                  </a:cubicBezTo>
                  <a:cubicBezTo>
                    <a:pt x="1" y="4098"/>
                    <a:pt x="151" y="4148"/>
                    <a:pt x="390" y="4148"/>
                  </a:cubicBezTo>
                  <a:cubicBezTo>
                    <a:pt x="1120" y="4148"/>
                    <a:pt x="2680" y="3680"/>
                    <a:pt x="3335" y="3644"/>
                  </a:cubicBezTo>
                  <a:cubicBezTo>
                    <a:pt x="3413" y="3638"/>
                    <a:pt x="3495" y="3636"/>
                    <a:pt x="3580" y="3636"/>
                  </a:cubicBezTo>
                  <a:cubicBezTo>
                    <a:pt x="4430" y="3636"/>
                    <a:pt x="5574" y="3891"/>
                    <a:pt x="5823" y="4096"/>
                  </a:cubicBezTo>
                  <a:cubicBezTo>
                    <a:pt x="6098" y="4314"/>
                    <a:pt x="6595" y="4609"/>
                    <a:pt x="7046" y="4609"/>
                  </a:cubicBezTo>
                  <a:cubicBezTo>
                    <a:pt x="7063" y="4609"/>
                    <a:pt x="7080" y="4609"/>
                    <a:pt x="7097" y="4608"/>
                  </a:cubicBezTo>
                  <a:cubicBezTo>
                    <a:pt x="7550" y="4572"/>
                    <a:pt x="8847" y="3668"/>
                    <a:pt x="8978" y="3489"/>
                  </a:cubicBezTo>
                  <a:cubicBezTo>
                    <a:pt x="9097" y="3310"/>
                    <a:pt x="8443" y="3227"/>
                    <a:pt x="8443" y="3227"/>
                  </a:cubicBezTo>
                  <a:lnTo>
                    <a:pt x="9050" y="2465"/>
                  </a:lnTo>
                  <a:cubicBezTo>
                    <a:pt x="9657" y="1703"/>
                    <a:pt x="11002" y="1346"/>
                    <a:pt x="11895" y="1120"/>
                  </a:cubicBezTo>
                  <a:cubicBezTo>
                    <a:pt x="12777" y="896"/>
                    <a:pt x="14250" y="0"/>
                    <a:pt x="139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
            <p:cNvSpPr/>
            <p:nvPr/>
          </p:nvSpPr>
          <p:spPr>
            <a:xfrm>
              <a:off x="8007625" y="287975"/>
              <a:ext cx="274450" cy="38525"/>
            </a:xfrm>
            <a:custGeom>
              <a:rect b="b" l="l" r="r" t="t"/>
              <a:pathLst>
                <a:path extrusionOk="0" h="1541" w="10978">
                  <a:moveTo>
                    <a:pt x="10977" y="0"/>
                  </a:moveTo>
                  <a:cubicBezTo>
                    <a:pt x="10406" y="274"/>
                    <a:pt x="7656" y="250"/>
                    <a:pt x="6155" y="334"/>
                  </a:cubicBezTo>
                  <a:lnTo>
                    <a:pt x="5965" y="345"/>
                  </a:lnTo>
                  <a:cubicBezTo>
                    <a:pt x="5835" y="237"/>
                    <a:pt x="5645" y="79"/>
                    <a:pt x="5459" y="79"/>
                  </a:cubicBezTo>
                  <a:cubicBezTo>
                    <a:pt x="5441" y="79"/>
                    <a:pt x="5423" y="80"/>
                    <a:pt x="5405" y="84"/>
                  </a:cubicBezTo>
                  <a:cubicBezTo>
                    <a:pt x="5286" y="107"/>
                    <a:pt x="5239" y="274"/>
                    <a:pt x="5227" y="405"/>
                  </a:cubicBezTo>
                  <a:cubicBezTo>
                    <a:pt x="4179" y="488"/>
                    <a:pt x="3286" y="619"/>
                    <a:pt x="2262" y="679"/>
                  </a:cubicBezTo>
                  <a:cubicBezTo>
                    <a:pt x="2124" y="689"/>
                    <a:pt x="1993" y="693"/>
                    <a:pt x="1870" y="693"/>
                  </a:cubicBezTo>
                  <a:cubicBezTo>
                    <a:pt x="817" y="693"/>
                    <a:pt x="274" y="369"/>
                    <a:pt x="274" y="369"/>
                  </a:cubicBezTo>
                  <a:lnTo>
                    <a:pt x="274" y="369"/>
                  </a:lnTo>
                  <a:cubicBezTo>
                    <a:pt x="274" y="369"/>
                    <a:pt x="0" y="417"/>
                    <a:pt x="1226" y="834"/>
                  </a:cubicBezTo>
                  <a:cubicBezTo>
                    <a:pt x="1686" y="993"/>
                    <a:pt x="2296" y="1040"/>
                    <a:pt x="2899" y="1040"/>
                  </a:cubicBezTo>
                  <a:cubicBezTo>
                    <a:pt x="3799" y="1040"/>
                    <a:pt x="4684" y="934"/>
                    <a:pt x="5032" y="934"/>
                  </a:cubicBezTo>
                  <a:cubicBezTo>
                    <a:pt x="5080" y="934"/>
                    <a:pt x="5117" y="936"/>
                    <a:pt x="5143" y="941"/>
                  </a:cubicBezTo>
                  <a:cubicBezTo>
                    <a:pt x="5489" y="1000"/>
                    <a:pt x="5608" y="1346"/>
                    <a:pt x="6013" y="1488"/>
                  </a:cubicBezTo>
                  <a:cubicBezTo>
                    <a:pt x="6115" y="1526"/>
                    <a:pt x="6220" y="1541"/>
                    <a:pt x="6319" y="1541"/>
                  </a:cubicBezTo>
                  <a:cubicBezTo>
                    <a:pt x="6603" y="1541"/>
                    <a:pt x="6840" y="1416"/>
                    <a:pt x="6822" y="1310"/>
                  </a:cubicBezTo>
                  <a:cubicBezTo>
                    <a:pt x="6800" y="1175"/>
                    <a:pt x="6830" y="614"/>
                    <a:pt x="8284" y="614"/>
                  </a:cubicBezTo>
                  <a:cubicBezTo>
                    <a:pt x="8368" y="614"/>
                    <a:pt x="8456" y="615"/>
                    <a:pt x="8549" y="619"/>
                  </a:cubicBezTo>
                  <a:cubicBezTo>
                    <a:pt x="8634" y="623"/>
                    <a:pt x="8716" y="624"/>
                    <a:pt x="8796" y="624"/>
                  </a:cubicBezTo>
                  <a:cubicBezTo>
                    <a:pt x="10342" y="624"/>
                    <a:pt x="10977" y="0"/>
                    <a:pt x="10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7"/>
          <p:cNvSpPr txBox="1"/>
          <p:nvPr>
            <p:ph type="title"/>
          </p:nvPr>
        </p:nvSpPr>
        <p:spPr>
          <a:xfrm>
            <a:off x="2960650" y="823359"/>
            <a:ext cx="4936800" cy="12621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48" name="Google Shape;848;p7"/>
          <p:cNvSpPr txBox="1"/>
          <p:nvPr>
            <p:ph idx="1" type="subTitle"/>
          </p:nvPr>
        </p:nvSpPr>
        <p:spPr>
          <a:xfrm>
            <a:off x="2960650" y="2092909"/>
            <a:ext cx="49368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9" name="Shape 849"/>
        <p:cNvGrpSpPr/>
        <p:nvPr/>
      </p:nvGrpSpPr>
      <p:grpSpPr>
        <a:xfrm>
          <a:off x="0" y="0"/>
          <a:ext cx="0" cy="0"/>
          <a:chOff x="0" y="0"/>
          <a:chExt cx="0" cy="0"/>
        </a:xfrm>
      </p:grpSpPr>
      <p:grpSp>
        <p:nvGrpSpPr>
          <p:cNvPr id="850" name="Google Shape;850;p8"/>
          <p:cNvGrpSpPr/>
          <p:nvPr/>
        </p:nvGrpSpPr>
        <p:grpSpPr>
          <a:xfrm>
            <a:off x="-45" y="609133"/>
            <a:ext cx="9144065" cy="4554073"/>
            <a:chOff x="-45" y="609133"/>
            <a:chExt cx="9144065" cy="4554073"/>
          </a:xfrm>
        </p:grpSpPr>
        <p:grpSp>
          <p:nvGrpSpPr>
            <p:cNvPr id="851" name="Google Shape;851;p8"/>
            <p:cNvGrpSpPr/>
            <p:nvPr/>
          </p:nvGrpSpPr>
          <p:grpSpPr>
            <a:xfrm>
              <a:off x="-45" y="2239055"/>
              <a:ext cx="9144065" cy="2915489"/>
              <a:chOff x="-45" y="1762005"/>
              <a:chExt cx="9144065" cy="2915489"/>
            </a:xfrm>
          </p:grpSpPr>
          <p:sp>
            <p:nvSpPr>
              <p:cNvPr id="852" name="Google Shape;852;p8"/>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8"/>
              <p:cNvGrpSpPr/>
              <p:nvPr/>
            </p:nvGrpSpPr>
            <p:grpSpPr>
              <a:xfrm>
                <a:off x="-45" y="2273686"/>
                <a:ext cx="9144020" cy="1930082"/>
                <a:chOff x="1062625" y="3292200"/>
                <a:chExt cx="5270025" cy="1112375"/>
              </a:xfrm>
            </p:grpSpPr>
            <p:sp>
              <p:nvSpPr>
                <p:cNvPr id="854" name="Google Shape;854;p8"/>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5" name="Google Shape;885;p8"/>
            <p:cNvGrpSpPr/>
            <p:nvPr/>
          </p:nvGrpSpPr>
          <p:grpSpPr>
            <a:xfrm>
              <a:off x="0" y="3185737"/>
              <a:ext cx="9144017" cy="1977469"/>
              <a:chOff x="0" y="3174687"/>
              <a:chExt cx="9144017" cy="1977469"/>
            </a:xfrm>
          </p:grpSpPr>
          <p:sp>
            <p:nvSpPr>
              <p:cNvPr id="886" name="Google Shape;886;p8"/>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8"/>
              <p:cNvGrpSpPr/>
              <p:nvPr/>
            </p:nvGrpSpPr>
            <p:grpSpPr>
              <a:xfrm>
                <a:off x="3" y="3685994"/>
                <a:ext cx="9144014" cy="1466162"/>
                <a:chOff x="1212350" y="1446150"/>
                <a:chExt cx="5270325" cy="845050"/>
              </a:xfrm>
            </p:grpSpPr>
            <p:sp>
              <p:nvSpPr>
                <p:cNvPr id="888" name="Google Shape;888;p8"/>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8" name="Google Shape;908;p8"/>
            <p:cNvGrpSpPr/>
            <p:nvPr/>
          </p:nvGrpSpPr>
          <p:grpSpPr>
            <a:xfrm>
              <a:off x="926418" y="609133"/>
              <a:ext cx="1258318" cy="471355"/>
              <a:chOff x="6139625" y="939075"/>
              <a:chExt cx="1818642" cy="681247"/>
            </a:xfrm>
          </p:grpSpPr>
          <p:sp>
            <p:nvSpPr>
              <p:cNvPr id="909" name="Google Shape;909;p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8"/>
            <p:cNvGrpSpPr/>
            <p:nvPr/>
          </p:nvGrpSpPr>
          <p:grpSpPr>
            <a:xfrm flipH="1">
              <a:off x="1600196" y="609135"/>
              <a:ext cx="879493" cy="364228"/>
              <a:chOff x="5525375" y="1545600"/>
              <a:chExt cx="289650" cy="119950"/>
            </a:xfrm>
          </p:grpSpPr>
          <p:sp>
            <p:nvSpPr>
              <p:cNvPr id="914" name="Google Shape;914;p8"/>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6" name="Google Shape;916;p8"/>
          <p:cNvGrpSpPr/>
          <p:nvPr/>
        </p:nvGrpSpPr>
        <p:grpSpPr>
          <a:xfrm>
            <a:off x="-499862" y="181861"/>
            <a:ext cx="9456483" cy="4554107"/>
            <a:chOff x="-499862" y="181861"/>
            <a:chExt cx="9456483" cy="4554107"/>
          </a:xfrm>
        </p:grpSpPr>
        <p:grpSp>
          <p:nvGrpSpPr>
            <p:cNvPr id="917" name="Google Shape;917;p8"/>
            <p:cNvGrpSpPr/>
            <p:nvPr/>
          </p:nvGrpSpPr>
          <p:grpSpPr>
            <a:xfrm>
              <a:off x="7963977" y="1219430"/>
              <a:ext cx="853308" cy="1019630"/>
              <a:chOff x="3840250" y="590138"/>
              <a:chExt cx="1090350" cy="1302875"/>
            </a:xfrm>
          </p:grpSpPr>
          <p:sp>
            <p:nvSpPr>
              <p:cNvPr id="918" name="Google Shape;918;p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8"/>
            <p:cNvGrpSpPr/>
            <p:nvPr/>
          </p:nvGrpSpPr>
          <p:grpSpPr>
            <a:xfrm>
              <a:off x="-499862" y="1615290"/>
              <a:ext cx="1426281" cy="984582"/>
              <a:chOff x="754950" y="603975"/>
              <a:chExt cx="1847275" cy="1275200"/>
            </a:xfrm>
          </p:grpSpPr>
          <p:sp>
            <p:nvSpPr>
              <p:cNvPr id="934" name="Google Shape;934;p8"/>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8"/>
            <p:cNvSpPr/>
            <p:nvPr/>
          </p:nvSpPr>
          <p:spPr>
            <a:xfrm>
              <a:off x="8377754" y="406967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8"/>
            <p:cNvGrpSpPr/>
            <p:nvPr/>
          </p:nvGrpSpPr>
          <p:grpSpPr>
            <a:xfrm>
              <a:off x="267502" y="3355780"/>
              <a:ext cx="589376" cy="1019630"/>
              <a:chOff x="3840250" y="590138"/>
              <a:chExt cx="753100" cy="1302875"/>
            </a:xfrm>
          </p:grpSpPr>
          <p:sp>
            <p:nvSpPr>
              <p:cNvPr id="947" name="Google Shape;947;p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8"/>
            <p:cNvGrpSpPr/>
            <p:nvPr/>
          </p:nvGrpSpPr>
          <p:grpSpPr>
            <a:xfrm>
              <a:off x="7525163" y="181861"/>
              <a:ext cx="1431458" cy="983387"/>
              <a:chOff x="7525163" y="181861"/>
              <a:chExt cx="1431458" cy="983387"/>
            </a:xfrm>
          </p:grpSpPr>
          <p:grpSp>
            <p:nvGrpSpPr>
              <p:cNvPr id="957" name="Google Shape;957;p8"/>
              <p:cNvGrpSpPr/>
              <p:nvPr/>
            </p:nvGrpSpPr>
            <p:grpSpPr>
              <a:xfrm>
                <a:off x="7809205" y="181861"/>
                <a:ext cx="1147416" cy="956137"/>
                <a:chOff x="739075" y="1055925"/>
                <a:chExt cx="1238575" cy="1032100"/>
              </a:xfrm>
            </p:grpSpPr>
            <p:sp>
              <p:nvSpPr>
                <p:cNvPr id="958" name="Google Shape;958;p8"/>
                <p:cNvSpPr/>
                <p:nvPr/>
              </p:nvSpPr>
              <p:spPr>
                <a:xfrm>
                  <a:off x="962300" y="1140200"/>
                  <a:ext cx="838825" cy="819775"/>
                </a:xfrm>
                <a:custGeom>
                  <a:rect b="b" l="l" r="r" t="t"/>
                  <a:pathLst>
                    <a:path extrusionOk="0" h="32791" w="33553">
                      <a:moveTo>
                        <a:pt x="17420" y="0"/>
                      </a:moveTo>
                      <a:cubicBezTo>
                        <a:pt x="11823" y="0"/>
                        <a:pt x="6530" y="2874"/>
                        <a:pt x="3501" y="7726"/>
                      </a:cubicBezTo>
                      <a:cubicBezTo>
                        <a:pt x="1" y="13334"/>
                        <a:pt x="215" y="20501"/>
                        <a:pt x="4049" y="25895"/>
                      </a:cubicBezTo>
                      <a:cubicBezTo>
                        <a:pt x="7165" y="30279"/>
                        <a:pt x="12170" y="32791"/>
                        <a:pt x="17400" y="32791"/>
                      </a:cubicBezTo>
                      <a:cubicBezTo>
                        <a:pt x="18604" y="32791"/>
                        <a:pt x="19820" y="32658"/>
                        <a:pt x="21027" y="32383"/>
                      </a:cubicBezTo>
                      <a:cubicBezTo>
                        <a:pt x="27481" y="30919"/>
                        <a:pt x="32422" y="25728"/>
                        <a:pt x="33553" y="19215"/>
                      </a:cubicBezTo>
                      <a:lnTo>
                        <a:pt x="33553" y="19215"/>
                      </a:lnTo>
                      <a:cubicBezTo>
                        <a:pt x="31409" y="21205"/>
                        <a:pt x="28582" y="22311"/>
                        <a:pt x="25658" y="22311"/>
                      </a:cubicBezTo>
                      <a:cubicBezTo>
                        <a:pt x="25643" y="22311"/>
                        <a:pt x="25627" y="22311"/>
                        <a:pt x="25611" y="22311"/>
                      </a:cubicBezTo>
                      <a:cubicBezTo>
                        <a:pt x="20230" y="22311"/>
                        <a:pt x="15539" y="18656"/>
                        <a:pt x="14217" y="13429"/>
                      </a:cubicBezTo>
                      <a:cubicBezTo>
                        <a:pt x="12907" y="8214"/>
                        <a:pt x="15312" y="2761"/>
                        <a:pt x="20051" y="213"/>
                      </a:cubicBezTo>
                      <a:cubicBezTo>
                        <a:pt x="19172" y="70"/>
                        <a:pt x="18292" y="0"/>
                        <a:pt x="17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924500" y="1391075"/>
                  <a:ext cx="876625" cy="569275"/>
                </a:xfrm>
                <a:custGeom>
                  <a:rect b="b" l="l" r="r" t="t"/>
                  <a:pathLst>
                    <a:path extrusionOk="0" h="22771" w="35065">
                      <a:moveTo>
                        <a:pt x="3811" y="0"/>
                      </a:moveTo>
                      <a:cubicBezTo>
                        <a:pt x="1" y="9025"/>
                        <a:pt x="4894" y="19348"/>
                        <a:pt x="14288" y="22098"/>
                      </a:cubicBezTo>
                      <a:cubicBezTo>
                        <a:pt x="15838" y="22554"/>
                        <a:pt x="17397" y="22770"/>
                        <a:pt x="18926" y="22770"/>
                      </a:cubicBezTo>
                      <a:cubicBezTo>
                        <a:pt x="26666" y="22770"/>
                        <a:pt x="33663" y="17233"/>
                        <a:pt x="35065" y="9180"/>
                      </a:cubicBezTo>
                      <a:lnTo>
                        <a:pt x="35065" y="9180"/>
                      </a:lnTo>
                      <a:cubicBezTo>
                        <a:pt x="35064" y="9181"/>
                        <a:pt x="31405" y="16332"/>
                        <a:pt x="21015" y="16332"/>
                      </a:cubicBezTo>
                      <a:cubicBezTo>
                        <a:pt x="19990" y="16332"/>
                        <a:pt x="18900" y="16262"/>
                        <a:pt x="17741" y="16110"/>
                      </a:cubicBezTo>
                      <a:cubicBezTo>
                        <a:pt x="7657" y="14764"/>
                        <a:pt x="4025" y="6847"/>
                        <a:pt x="38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1797825" y="1277075"/>
                  <a:ext cx="179825" cy="178925"/>
                </a:xfrm>
                <a:custGeom>
                  <a:rect b="b" l="l" r="r" t="t"/>
                  <a:pathLst>
                    <a:path extrusionOk="0" h="7157" w="7193">
                      <a:moveTo>
                        <a:pt x="3966" y="0"/>
                      </a:moveTo>
                      <a:lnTo>
                        <a:pt x="2430" y="1893"/>
                      </a:lnTo>
                      <a:lnTo>
                        <a:pt x="1" y="2096"/>
                      </a:lnTo>
                      <a:lnTo>
                        <a:pt x="1334" y="4144"/>
                      </a:lnTo>
                      <a:lnTo>
                        <a:pt x="775" y="6513"/>
                      </a:lnTo>
                      <a:lnTo>
                        <a:pt x="3132" y="5882"/>
                      </a:lnTo>
                      <a:lnTo>
                        <a:pt x="5216" y="7156"/>
                      </a:lnTo>
                      <a:lnTo>
                        <a:pt x="5347" y="4715"/>
                      </a:lnTo>
                      <a:lnTo>
                        <a:pt x="7192" y="3132"/>
                      </a:lnTo>
                      <a:lnTo>
                        <a:pt x="4918" y="2251"/>
                      </a:lnTo>
                      <a:lnTo>
                        <a:pt x="39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1832950" y="1311300"/>
                  <a:ext cx="107475" cy="106875"/>
                </a:xfrm>
                <a:custGeom>
                  <a:rect b="b" l="l" r="r" t="t"/>
                  <a:pathLst>
                    <a:path extrusionOk="0" h="4275" w="4299">
                      <a:moveTo>
                        <a:pt x="2370" y="1"/>
                      </a:moveTo>
                      <a:lnTo>
                        <a:pt x="1453" y="1132"/>
                      </a:lnTo>
                      <a:lnTo>
                        <a:pt x="1" y="1263"/>
                      </a:lnTo>
                      <a:lnTo>
                        <a:pt x="787" y="2477"/>
                      </a:lnTo>
                      <a:lnTo>
                        <a:pt x="453" y="3906"/>
                      </a:lnTo>
                      <a:lnTo>
                        <a:pt x="1858" y="3525"/>
                      </a:lnTo>
                      <a:lnTo>
                        <a:pt x="3108" y="4275"/>
                      </a:lnTo>
                      <a:lnTo>
                        <a:pt x="3192" y="2822"/>
                      </a:lnTo>
                      <a:lnTo>
                        <a:pt x="4299" y="1870"/>
                      </a:lnTo>
                      <a:lnTo>
                        <a:pt x="2930" y="1346"/>
                      </a:lnTo>
                      <a:lnTo>
                        <a:pt x="2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1708525" y="1909300"/>
                  <a:ext cx="179825" cy="178600"/>
                </a:xfrm>
                <a:custGeom>
                  <a:rect b="b" l="l" r="r" t="t"/>
                  <a:pathLst>
                    <a:path extrusionOk="0" h="7144" w="7193">
                      <a:moveTo>
                        <a:pt x="1977" y="0"/>
                      </a:moveTo>
                      <a:lnTo>
                        <a:pt x="1846" y="2429"/>
                      </a:lnTo>
                      <a:lnTo>
                        <a:pt x="1" y="4025"/>
                      </a:lnTo>
                      <a:lnTo>
                        <a:pt x="2275" y="4894"/>
                      </a:lnTo>
                      <a:lnTo>
                        <a:pt x="3216" y="7144"/>
                      </a:lnTo>
                      <a:lnTo>
                        <a:pt x="4763" y="5251"/>
                      </a:lnTo>
                      <a:lnTo>
                        <a:pt x="7192" y="5048"/>
                      </a:lnTo>
                      <a:lnTo>
                        <a:pt x="5859" y="3013"/>
                      </a:lnTo>
                      <a:lnTo>
                        <a:pt x="6418" y="631"/>
                      </a:lnTo>
                      <a:lnTo>
                        <a:pt x="6418" y="631"/>
                      </a:lnTo>
                      <a:lnTo>
                        <a:pt x="4061" y="1262"/>
                      </a:lnTo>
                      <a:lnTo>
                        <a:pt x="19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1744550" y="1939950"/>
                  <a:ext cx="107475" cy="106875"/>
                </a:xfrm>
                <a:custGeom>
                  <a:rect b="b" l="l" r="r" t="t"/>
                  <a:pathLst>
                    <a:path extrusionOk="0" h="4275" w="4299">
                      <a:moveTo>
                        <a:pt x="1191" y="1"/>
                      </a:moveTo>
                      <a:lnTo>
                        <a:pt x="1108" y="1453"/>
                      </a:lnTo>
                      <a:lnTo>
                        <a:pt x="1" y="2406"/>
                      </a:lnTo>
                      <a:lnTo>
                        <a:pt x="1370" y="2929"/>
                      </a:lnTo>
                      <a:lnTo>
                        <a:pt x="1929" y="4275"/>
                      </a:lnTo>
                      <a:lnTo>
                        <a:pt x="2846" y="3144"/>
                      </a:lnTo>
                      <a:lnTo>
                        <a:pt x="4299" y="3025"/>
                      </a:lnTo>
                      <a:lnTo>
                        <a:pt x="3513" y="1798"/>
                      </a:lnTo>
                      <a:lnTo>
                        <a:pt x="3846" y="382"/>
                      </a:lnTo>
                      <a:lnTo>
                        <a:pt x="2441" y="751"/>
                      </a:lnTo>
                      <a:lnTo>
                        <a:pt x="11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739075" y="1248500"/>
                  <a:ext cx="179800" cy="178325"/>
                </a:xfrm>
                <a:custGeom>
                  <a:rect b="b" l="l" r="r" t="t"/>
                  <a:pathLst>
                    <a:path extrusionOk="0" h="7133" w="7192">
                      <a:moveTo>
                        <a:pt x="3263" y="0"/>
                      </a:moveTo>
                      <a:lnTo>
                        <a:pt x="2286" y="2227"/>
                      </a:lnTo>
                      <a:lnTo>
                        <a:pt x="0" y="3072"/>
                      </a:lnTo>
                      <a:lnTo>
                        <a:pt x="1822" y="4691"/>
                      </a:lnTo>
                      <a:lnTo>
                        <a:pt x="1917" y="7132"/>
                      </a:lnTo>
                      <a:lnTo>
                        <a:pt x="4025" y="5894"/>
                      </a:lnTo>
                      <a:lnTo>
                        <a:pt x="6370" y="6549"/>
                      </a:lnTo>
                      <a:lnTo>
                        <a:pt x="5846" y="4168"/>
                      </a:lnTo>
                      <a:lnTo>
                        <a:pt x="7192" y="2144"/>
                      </a:lnTo>
                      <a:lnTo>
                        <a:pt x="4775" y="1905"/>
                      </a:lnTo>
                      <a:lnTo>
                        <a:pt x="3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776275" y="1282725"/>
                  <a:ext cx="107475" cy="106600"/>
                </a:xfrm>
                <a:custGeom>
                  <a:rect b="b" l="l" r="r" t="t"/>
                  <a:pathLst>
                    <a:path extrusionOk="0" h="4264" w="4299">
                      <a:moveTo>
                        <a:pt x="1953" y="1"/>
                      </a:moveTo>
                      <a:lnTo>
                        <a:pt x="1370" y="1334"/>
                      </a:lnTo>
                      <a:lnTo>
                        <a:pt x="1" y="1846"/>
                      </a:lnTo>
                      <a:lnTo>
                        <a:pt x="1084" y="2810"/>
                      </a:lnTo>
                      <a:lnTo>
                        <a:pt x="1144" y="4263"/>
                      </a:lnTo>
                      <a:lnTo>
                        <a:pt x="2406" y="3525"/>
                      </a:lnTo>
                      <a:lnTo>
                        <a:pt x="3811" y="3930"/>
                      </a:lnTo>
                      <a:lnTo>
                        <a:pt x="3489" y="2501"/>
                      </a:lnTo>
                      <a:lnTo>
                        <a:pt x="4299" y="1286"/>
                      </a:lnTo>
                      <a:lnTo>
                        <a:pt x="2858" y="1144"/>
                      </a:lnTo>
                      <a:lnTo>
                        <a:pt x="1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1669250" y="1185700"/>
                  <a:ext cx="42575" cy="36450"/>
                </a:xfrm>
                <a:custGeom>
                  <a:rect b="b" l="l" r="r" t="t"/>
                  <a:pathLst>
                    <a:path extrusionOk="0" h="1458" w="1703">
                      <a:moveTo>
                        <a:pt x="977" y="0"/>
                      </a:moveTo>
                      <a:cubicBezTo>
                        <a:pt x="322" y="0"/>
                        <a:pt x="0" y="786"/>
                        <a:pt x="453" y="1238"/>
                      </a:cubicBezTo>
                      <a:cubicBezTo>
                        <a:pt x="604" y="1390"/>
                        <a:pt x="790" y="1458"/>
                        <a:pt x="971" y="1458"/>
                      </a:cubicBezTo>
                      <a:cubicBezTo>
                        <a:pt x="1346" y="1458"/>
                        <a:pt x="1703" y="1168"/>
                        <a:pt x="1703" y="726"/>
                      </a:cubicBezTo>
                      <a:cubicBezTo>
                        <a:pt x="1703" y="322"/>
                        <a:pt x="1381"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1131375" y="2051575"/>
                  <a:ext cx="42900" cy="36450"/>
                </a:xfrm>
                <a:custGeom>
                  <a:rect b="b" l="l" r="r" t="t"/>
                  <a:pathLst>
                    <a:path extrusionOk="0" h="1458" w="1716">
                      <a:moveTo>
                        <a:pt x="977" y="0"/>
                      </a:moveTo>
                      <a:cubicBezTo>
                        <a:pt x="334" y="0"/>
                        <a:pt x="1" y="786"/>
                        <a:pt x="465" y="1239"/>
                      </a:cubicBezTo>
                      <a:cubicBezTo>
                        <a:pt x="616" y="1390"/>
                        <a:pt x="802" y="1458"/>
                        <a:pt x="983" y="1458"/>
                      </a:cubicBezTo>
                      <a:cubicBezTo>
                        <a:pt x="1358" y="1458"/>
                        <a:pt x="1715" y="1168"/>
                        <a:pt x="1715" y="727"/>
                      </a:cubicBezTo>
                      <a:cubicBezTo>
                        <a:pt x="1715" y="322"/>
                        <a:pt x="1382"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1915700" y="1744400"/>
                  <a:ext cx="42900" cy="36450"/>
                </a:xfrm>
                <a:custGeom>
                  <a:rect b="b" l="l" r="r" t="t"/>
                  <a:pathLst>
                    <a:path extrusionOk="0" h="1458" w="1716">
                      <a:moveTo>
                        <a:pt x="989" y="0"/>
                      </a:moveTo>
                      <a:cubicBezTo>
                        <a:pt x="334" y="0"/>
                        <a:pt x="1" y="786"/>
                        <a:pt x="465" y="1238"/>
                      </a:cubicBezTo>
                      <a:cubicBezTo>
                        <a:pt x="616" y="1390"/>
                        <a:pt x="802" y="1458"/>
                        <a:pt x="983" y="1458"/>
                      </a:cubicBezTo>
                      <a:cubicBezTo>
                        <a:pt x="1358" y="1458"/>
                        <a:pt x="1715" y="1168"/>
                        <a:pt x="1715" y="726"/>
                      </a:cubicBezTo>
                      <a:cubicBezTo>
                        <a:pt x="1715" y="322"/>
                        <a:pt x="1382"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
                <p:cNvSpPr/>
                <p:nvPr/>
              </p:nvSpPr>
              <p:spPr>
                <a:xfrm>
                  <a:off x="811700" y="1614025"/>
                  <a:ext cx="36625" cy="36325"/>
                </a:xfrm>
                <a:custGeom>
                  <a:rect b="b" l="l" r="r" t="t"/>
                  <a:pathLst>
                    <a:path extrusionOk="0" h="1453" w="1465">
                      <a:moveTo>
                        <a:pt x="739" y="0"/>
                      </a:moveTo>
                      <a:cubicBezTo>
                        <a:pt x="334" y="0"/>
                        <a:pt x="0" y="322"/>
                        <a:pt x="0" y="727"/>
                      </a:cubicBezTo>
                      <a:cubicBezTo>
                        <a:pt x="0" y="1131"/>
                        <a:pt x="334" y="1453"/>
                        <a:pt x="739" y="1453"/>
                      </a:cubicBezTo>
                      <a:cubicBezTo>
                        <a:pt x="1131" y="1453"/>
                        <a:pt x="1465" y="1131"/>
                        <a:pt x="1465" y="727"/>
                      </a:cubicBezTo>
                      <a:cubicBezTo>
                        <a:pt x="1465" y="322"/>
                        <a:pt x="1131" y="0"/>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1119475" y="1055925"/>
                  <a:ext cx="36325" cy="36625"/>
                </a:xfrm>
                <a:custGeom>
                  <a:rect b="b" l="l" r="r" t="t"/>
                  <a:pathLst>
                    <a:path extrusionOk="0" h="1465" w="1453">
                      <a:moveTo>
                        <a:pt x="727" y="0"/>
                      </a:moveTo>
                      <a:cubicBezTo>
                        <a:pt x="322" y="0"/>
                        <a:pt x="0" y="333"/>
                        <a:pt x="0" y="726"/>
                      </a:cubicBezTo>
                      <a:cubicBezTo>
                        <a:pt x="0" y="1131"/>
                        <a:pt x="322" y="1465"/>
                        <a:pt x="727" y="1465"/>
                      </a:cubicBezTo>
                      <a:cubicBezTo>
                        <a:pt x="1132" y="1465"/>
                        <a:pt x="1453" y="1131"/>
                        <a:pt x="1453" y="726"/>
                      </a:cubicBezTo>
                      <a:cubicBezTo>
                        <a:pt x="1453" y="333"/>
                        <a:pt x="1132"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8"/>
              <p:cNvGrpSpPr/>
              <p:nvPr/>
            </p:nvGrpSpPr>
            <p:grpSpPr>
              <a:xfrm>
                <a:off x="7525163" y="658094"/>
                <a:ext cx="1117171" cy="507154"/>
                <a:chOff x="754950" y="1019600"/>
                <a:chExt cx="1446925" cy="656850"/>
              </a:xfrm>
            </p:grpSpPr>
            <p:sp>
              <p:nvSpPr>
                <p:cNvPr id="972" name="Google Shape;972;p8"/>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74" name="Google Shape;974;p8"/>
          <p:cNvSpPr txBox="1"/>
          <p:nvPr>
            <p:ph type="title"/>
          </p:nvPr>
        </p:nvSpPr>
        <p:spPr>
          <a:xfrm>
            <a:off x="1716300" y="1607700"/>
            <a:ext cx="5711400" cy="192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5" name="Shape 975"/>
        <p:cNvGrpSpPr/>
        <p:nvPr/>
      </p:nvGrpSpPr>
      <p:grpSpPr>
        <a:xfrm>
          <a:off x="0" y="0"/>
          <a:ext cx="0" cy="0"/>
          <a:chOff x="0" y="0"/>
          <a:chExt cx="0" cy="0"/>
        </a:xfrm>
      </p:grpSpPr>
      <p:grpSp>
        <p:nvGrpSpPr>
          <p:cNvPr id="976" name="Google Shape;976;p9"/>
          <p:cNvGrpSpPr/>
          <p:nvPr/>
        </p:nvGrpSpPr>
        <p:grpSpPr>
          <a:xfrm>
            <a:off x="0" y="2049125"/>
            <a:ext cx="9144183" cy="3399169"/>
            <a:chOff x="0" y="2049125"/>
            <a:chExt cx="9144183" cy="3399169"/>
          </a:xfrm>
        </p:grpSpPr>
        <p:grpSp>
          <p:nvGrpSpPr>
            <p:cNvPr id="977" name="Google Shape;977;p9"/>
            <p:cNvGrpSpPr/>
            <p:nvPr/>
          </p:nvGrpSpPr>
          <p:grpSpPr>
            <a:xfrm flipH="1">
              <a:off x="0" y="2049125"/>
              <a:ext cx="9144057" cy="3399169"/>
              <a:chOff x="126" y="1744325"/>
              <a:chExt cx="9144057" cy="3399169"/>
            </a:xfrm>
          </p:grpSpPr>
          <p:sp>
            <p:nvSpPr>
              <p:cNvPr id="978" name="Google Shape;978;p9"/>
              <p:cNvSpPr/>
              <p:nvPr/>
            </p:nvSpPr>
            <p:spPr>
              <a:xfrm>
                <a:off x="126" y="1744325"/>
                <a:ext cx="9144057" cy="3399169"/>
              </a:xfrm>
              <a:custGeom>
                <a:rect b="b" l="l" r="r" t="t"/>
                <a:pathLst>
                  <a:path extrusionOk="0" h="78367" w="210814">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9"/>
              <p:cNvGrpSpPr/>
              <p:nvPr/>
            </p:nvGrpSpPr>
            <p:grpSpPr>
              <a:xfrm>
                <a:off x="126" y="2255576"/>
                <a:ext cx="9143872" cy="1955223"/>
                <a:chOff x="126" y="2255576"/>
                <a:chExt cx="9143872" cy="1955223"/>
              </a:xfrm>
            </p:grpSpPr>
            <p:sp>
              <p:nvSpPr>
                <p:cNvPr id="980" name="Google Shape;980;p9"/>
                <p:cNvSpPr/>
                <p:nvPr/>
              </p:nvSpPr>
              <p:spPr>
                <a:xfrm>
                  <a:off x="8638852" y="2255576"/>
                  <a:ext cx="107483" cy="338802"/>
                </a:xfrm>
                <a:custGeom>
                  <a:rect b="b" l="l" r="r" t="t"/>
                  <a:pathLst>
                    <a:path extrusionOk="0" h="7811" w="2478">
                      <a:moveTo>
                        <a:pt x="72" y="0"/>
                      </a:moveTo>
                      <a:cubicBezTo>
                        <a:pt x="72" y="36"/>
                        <a:pt x="1" y="4394"/>
                        <a:pt x="2239" y="7811"/>
                      </a:cubicBezTo>
                      <a:lnTo>
                        <a:pt x="2477" y="7668"/>
                      </a:lnTo>
                      <a:cubicBezTo>
                        <a:pt x="275" y="4310"/>
                        <a:pt x="346" y="36"/>
                        <a:pt x="35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
                <p:cNvSpPr/>
                <p:nvPr/>
              </p:nvSpPr>
              <p:spPr>
                <a:xfrm>
                  <a:off x="7802253" y="2783352"/>
                  <a:ext cx="226765" cy="314035"/>
                </a:xfrm>
                <a:custGeom>
                  <a:rect b="b" l="l" r="r" t="t"/>
                  <a:pathLst>
                    <a:path extrusionOk="0" h="7240" w="5228">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
                <p:cNvSpPr/>
                <p:nvPr/>
              </p:nvSpPr>
              <p:spPr>
                <a:xfrm>
                  <a:off x="7191850" y="3096817"/>
                  <a:ext cx="229844" cy="173066"/>
                </a:xfrm>
                <a:custGeom>
                  <a:rect b="b" l="l" r="r" t="t"/>
                  <a:pathLst>
                    <a:path extrusionOk="0" h="3990" w="5299">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
                <p:cNvSpPr/>
                <p:nvPr/>
              </p:nvSpPr>
              <p:spPr>
                <a:xfrm>
                  <a:off x="7257431" y="3201956"/>
                  <a:ext cx="693610" cy="279118"/>
                </a:xfrm>
                <a:custGeom>
                  <a:rect b="b" l="l" r="r" t="t"/>
                  <a:pathLst>
                    <a:path extrusionOk="0" h="6435" w="15991">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
                <p:cNvSpPr/>
                <p:nvPr/>
              </p:nvSpPr>
              <p:spPr>
                <a:xfrm>
                  <a:off x="8605281" y="2718551"/>
                  <a:ext cx="538718" cy="248712"/>
                </a:xfrm>
                <a:custGeom>
                  <a:rect b="b" l="l" r="r" t="t"/>
                  <a:pathLst>
                    <a:path extrusionOk="0" h="5734" w="1242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
                <p:cNvSpPr/>
                <p:nvPr/>
              </p:nvSpPr>
              <p:spPr>
                <a:xfrm>
                  <a:off x="8420941" y="2937070"/>
                  <a:ext cx="303191" cy="162396"/>
                </a:xfrm>
                <a:custGeom>
                  <a:rect b="b" l="l" r="r" t="t"/>
                  <a:pathLst>
                    <a:path extrusionOk="0" h="3744" w="699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
                <p:cNvSpPr/>
                <p:nvPr/>
              </p:nvSpPr>
              <p:spPr>
                <a:xfrm>
                  <a:off x="3823203" y="4048880"/>
                  <a:ext cx="303191" cy="161919"/>
                </a:xfrm>
                <a:custGeom>
                  <a:rect b="b" l="l" r="r" t="t"/>
                  <a:pathLst>
                    <a:path extrusionOk="0" h="3733" w="699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
                <p:cNvSpPr/>
                <p:nvPr/>
              </p:nvSpPr>
              <p:spPr>
                <a:xfrm>
                  <a:off x="5091547" y="4034653"/>
                  <a:ext cx="311996" cy="153938"/>
                </a:xfrm>
                <a:custGeom>
                  <a:rect b="b" l="l" r="r" t="t"/>
                  <a:pathLst>
                    <a:path extrusionOk="0" h="3549" w="7193">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
                <p:cNvSpPr/>
                <p:nvPr/>
              </p:nvSpPr>
              <p:spPr>
                <a:xfrm>
                  <a:off x="8748849" y="3486577"/>
                  <a:ext cx="395146" cy="235179"/>
                </a:xfrm>
                <a:custGeom>
                  <a:rect b="b" l="l" r="r" t="t"/>
                  <a:pathLst>
                    <a:path extrusionOk="0" h="5422" w="911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
                <p:cNvSpPr/>
                <p:nvPr/>
              </p:nvSpPr>
              <p:spPr>
                <a:xfrm>
                  <a:off x="340482" y="3437912"/>
                  <a:ext cx="376495" cy="79853"/>
                </a:xfrm>
                <a:custGeom>
                  <a:rect b="b" l="l" r="r" t="t"/>
                  <a:pathLst>
                    <a:path extrusionOk="0" h="1841" w="868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
                <p:cNvSpPr/>
                <p:nvPr/>
              </p:nvSpPr>
              <p:spPr>
                <a:xfrm>
                  <a:off x="745856" y="2883373"/>
                  <a:ext cx="691571" cy="285798"/>
                </a:xfrm>
                <a:custGeom>
                  <a:rect b="b" l="l" r="r" t="t"/>
                  <a:pathLst>
                    <a:path extrusionOk="0" h="6589" w="15944">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
                <p:cNvSpPr/>
                <p:nvPr/>
              </p:nvSpPr>
              <p:spPr>
                <a:xfrm>
                  <a:off x="108084" y="2343712"/>
                  <a:ext cx="263416" cy="31187"/>
                </a:xfrm>
                <a:custGeom>
                  <a:rect b="b" l="l" r="r" t="t"/>
                  <a:pathLst>
                    <a:path extrusionOk="0" h="719" w="6073">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
                <p:cNvSpPr/>
                <p:nvPr/>
              </p:nvSpPr>
              <p:spPr>
                <a:xfrm>
                  <a:off x="126" y="3022474"/>
                  <a:ext cx="525271" cy="422472"/>
                </a:xfrm>
                <a:custGeom>
                  <a:rect b="b" l="l" r="r" t="t"/>
                  <a:pathLst>
                    <a:path extrusionOk="0" h="9740" w="1211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
                <p:cNvSpPr/>
                <p:nvPr/>
              </p:nvSpPr>
              <p:spPr>
                <a:xfrm>
                  <a:off x="6905234" y="3431319"/>
                  <a:ext cx="461206" cy="235179"/>
                </a:xfrm>
                <a:custGeom>
                  <a:rect b="b" l="l" r="r" t="t"/>
                  <a:pathLst>
                    <a:path extrusionOk="0" h="5422" w="10633">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
                <p:cNvSpPr/>
                <p:nvPr/>
              </p:nvSpPr>
              <p:spPr>
                <a:xfrm>
                  <a:off x="2814148" y="3510954"/>
                  <a:ext cx="693610" cy="278945"/>
                </a:xfrm>
                <a:custGeom>
                  <a:rect b="b" l="l" r="r" t="t"/>
                  <a:pathLst>
                    <a:path extrusionOk="0" h="6431" w="15991">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
                <p:cNvSpPr/>
                <p:nvPr/>
              </p:nvSpPr>
              <p:spPr>
                <a:xfrm>
                  <a:off x="5596638" y="3436437"/>
                  <a:ext cx="693610" cy="279118"/>
                </a:xfrm>
                <a:custGeom>
                  <a:rect b="b" l="l" r="r" t="t"/>
                  <a:pathLst>
                    <a:path extrusionOk="0" h="6435" w="15991">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
                <p:cNvSpPr/>
                <p:nvPr/>
              </p:nvSpPr>
              <p:spPr>
                <a:xfrm>
                  <a:off x="2461951" y="3740663"/>
                  <a:ext cx="461206" cy="234659"/>
                </a:xfrm>
                <a:custGeom>
                  <a:rect b="b" l="l" r="r" t="t"/>
                  <a:pathLst>
                    <a:path extrusionOk="0" h="5410" w="10633">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
                <p:cNvSpPr/>
                <p:nvPr/>
              </p:nvSpPr>
              <p:spPr>
                <a:xfrm>
                  <a:off x="6091363" y="3694730"/>
                  <a:ext cx="458604" cy="298116"/>
                </a:xfrm>
                <a:custGeom>
                  <a:rect b="b" l="l" r="r" t="t"/>
                  <a:pathLst>
                    <a:path extrusionOk="0" h="6873" w="10573">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
                <p:cNvSpPr/>
                <p:nvPr/>
              </p:nvSpPr>
              <p:spPr>
                <a:xfrm>
                  <a:off x="1942937" y="3499546"/>
                  <a:ext cx="312994" cy="155586"/>
                </a:xfrm>
                <a:custGeom>
                  <a:rect b="b" l="l" r="r" t="t"/>
                  <a:pathLst>
                    <a:path extrusionOk="0" h="3587" w="7216">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
                <p:cNvSpPr/>
                <p:nvPr/>
              </p:nvSpPr>
              <p:spPr>
                <a:xfrm>
                  <a:off x="2185658" y="3299765"/>
                  <a:ext cx="195231" cy="269619"/>
                </a:xfrm>
                <a:custGeom>
                  <a:rect b="b" l="l" r="r" t="t"/>
                  <a:pathLst>
                    <a:path extrusionOk="0" h="6216" w="4501">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
                <p:cNvSpPr/>
                <p:nvPr/>
              </p:nvSpPr>
              <p:spPr>
                <a:xfrm>
                  <a:off x="3896548" y="3498592"/>
                  <a:ext cx="135373" cy="138453"/>
                </a:xfrm>
                <a:custGeom>
                  <a:rect b="b" l="l" r="r" t="t"/>
                  <a:pathLst>
                    <a:path extrusionOk="0" h="3192" w="3121">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
                <p:cNvSpPr/>
                <p:nvPr/>
              </p:nvSpPr>
              <p:spPr>
                <a:xfrm>
                  <a:off x="4839544" y="3458297"/>
                  <a:ext cx="109522" cy="124009"/>
                </a:xfrm>
                <a:custGeom>
                  <a:rect b="b" l="l" r="r" t="t"/>
                  <a:pathLst>
                    <a:path extrusionOk="0" h="2859" w="2525">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
                <p:cNvSpPr/>
                <p:nvPr/>
              </p:nvSpPr>
              <p:spPr>
                <a:xfrm>
                  <a:off x="4712501" y="3570810"/>
                  <a:ext cx="237608" cy="88962"/>
                </a:xfrm>
                <a:custGeom>
                  <a:rect b="b" l="l" r="r" t="t"/>
                  <a:pathLst>
                    <a:path extrusionOk="0" h="2051" w="5478">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
                <p:cNvSpPr/>
                <p:nvPr/>
              </p:nvSpPr>
              <p:spPr>
                <a:xfrm>
                  <a:off x="5389527" y="3440254"/>
                  <a:ext cx="96639" cy="177664"/>
                </a:xfrm>
                <a:custGeom>
                  <a:rect b="b" l="l" r="r" t="t"/>
                  <a:pathLst>
                    <a:path extrusionOk="0" h="4096" w="2228">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
                <p:cNvSpPr/>
                <p:nvPr/>
              </p:nvSpPr>
              <p:spPr>
                <a:xfrm>
                  <a:off x="6508101" y="3265673"/>
                  <a:ext cx="181828" cy="137455"/>
                </a:xfrm>
                <a:custGeom>
                  <a:rect b="b" l="l" r="r" t="t"/>
                  <a:pathLst>
                    <a:path extrusionOk="0" h="3169" w="4192">
                      <a:moveTo>
                        <a:pt x="167" y="1"/>
                      </a:moveTo>
                      <a:lnTo>
                        <a:pt x="1" y="227"/>
                      </a:lnTo>
                      <a:lnTo>
                        <a:pt x="4025" y="3168"/>
                      </a:lnTo>
                      <a:lnTo>
                        <a:pt x="4192" y="294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5" name="Google Shape;1005;p9"/>
            <p:cNvGrpSpPr/>
            <p:nvPr/>
          </p:nvGrpSpPr>
          <p:grpSpPr>
            <a:xfrm flipH="1">
              <a:off x="166" y="3174687"/>
              <a:ext cx="9144017" cy="1977469"/>
              <a:chOff x="0" y="3174687"/>
              <a:chExt cx="9144017" cy="1977469"/>
            </a:xfrm>
          </p:grpSpPr>
          <p:sp>
            <p:nvSpPr>
              <p:cNvPr id="1006" name="Google Shape;1006;p9"/>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9"/>
              <p:cNvGrpSpPr/>
              <p:nvPr/>
            </p:nvGrpSpPr>
            <p:grpSpPr>
              <a:xfrm>
                <a:off x="3" y="3685994"/>
                <a:ext cx="9144014" cy="1466162"/>
                <a:chOff x="1212350" y="1446150"/>
                <a:chExt cx="5270325" cy="845050"/>
              </a:xfrm>
            </p:grpSpPr>
            <p:sp>
              <p:nvSpPr>
                <p:cNvPr id="1008" name="Google Shape;1008;p9"/>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28" name="Google Shape;1028;p9"/>
          <p:cNvSpPr txBox="1"/>
          <p:nvPr>
            <p:ph type="title"/>
          </p:nvPr>
        </p:nvSpPr>
        <p:spPr>
          <a:xfrm>
            <a:off x="2846550" y="1377725"/>
            <a:ext cx="3450900" cy="111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300"/>
              <a:buNone/>
              <a:defRPr sz="60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029" name="Google Shape;1029;p9"/>
          <p:cNvSpPr txBox="1"/>
          <p:nvPr>
            <p:ph idx="1" type="subTitle"/>
          </p:nvPr>
        </p:nvSpPr>
        <p:spPr>
          <a:xfrm>
            <a:off x="2846550" y="2416101"/>
            <a:ext cx="3450900" cy="103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0" name="Shape 1030"/>
        <p:cNvGrpSpPr/>
        <p:nvPr/>
      </p:nvGrpSpPr>
      <p:grpSpPr>
        <a:xfrm>
          <a:off x="0" y="0"/>
          <a:ext cx="0" cy="0"/>
          <a:chOff x="0" y="0"/>
          <a:chExt cx="0" cy="0"/>
        </a:xfrm>
      </p:grpSpPr>
      <p:sp>
        <p:nvSpPr>
          <p:cNvPr id="1031" name="Google Shape;1031;p10"/>
          <p:cNvSpPr/>
          <p:nvPr>
            <p:ph idx="2" type="pic"/>
          </p:nvPr>
        </p:nvSpPr>
        <p:spPr>
          <a:xfrm>
            <a:off x="-25" y="-13725"/>
            <a:ext cx="9144000" cy="5157300"/>
          </a:xfrm>
          <a:prstGeom prst="rect">
            <a:avLst/>
          </a:prstGeom>
          <a:noFill/>
          <a:ln>
            <a:noFill/>
          </a:ln>
        </p:spPr>
      </p:sp>
      <p:sp>
        <p:nvSpPr>
          <p:cNvPr id="1032" name="Google Shape;1032;p10"/>
          <p:cNvSpPr txBox="1"/>
          <p:nvPr>
            <p:ph type="title"/>
          </p:nvPr>
        </p:nvSpPr>
        <p:spPr>
          <a:xfrm>
            <a:off x="1043600" y="4157225"/>
            <a:ext cx="7056900" cy="4299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300"/>
              <a:buNone/>
              <a:defRPr sz="21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1pPr>
            <a:lvl2pPr lvl="1"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2pPr>
            <a:lvl3pPr lvl="2"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3pPr>
            <a:lvl4pPr lvl="3"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4pPr>
            <a:lvl5pPr lvl="4"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5pPr>
            <a:lvl6pPr lvl="5"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6pPr>
            <a:lvl7pPr lvl="6"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7pPr>
            <a:lvl8pPr lvl="7"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8pPr>
            <a:lvl9pPr lvl="8"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44.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34.png"/><Relationship Id="rId8"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35.png"/><Relationship Id="rId9"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30.png"/><Relationship Id="rId11" Type="http://schemas.openxmlformats.org/officeDocument/2006/relationships/image" Target="../media/image28.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40.png"/><Relationship Id="rId7" Type="http://schemas.openxmlformats.org/officeDocument/2006/relationships/image" Target="../media/image28.png"/><Relationship Id="rId8"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s://arxiv.org/abs/1611.05435" TargetMode="External"/><Relationship Id="rId4" Type="http://schemas.openxmlformats.org/officeDocument/2006/relationships/hyperlink" Target="http://arxiv.org/abs/1811.01439"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42.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34.png"/><Relationship Id="rId8" Type="http://schemas.openxmlformats.org/officeDocument/2006/relationships/image" Target="../media/image35.png"/><Relationship Id="rId10"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42.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34.png"/><Relationship Id="rId8" Type="http://schemas.openxmlformats.org/officeDocument/2006/relationships/image" Target="../media/image35.png"/><Relationship Id="rId10"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s://arxiv.org/abs/1611.05435" TargetMode="External"/><Relationship Id="rId4" Type="http://schemas.openxmlformats.org/officeDocument/2006/relationships/hyperlink" Target="http://arxiv.org/abs/1811.01439"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6.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48.png"/><Relationship Id="rId6"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0" Type="http://schemas.openxmlformats.org/officeDocument/2006/relationships/image" Target="../media/image71.png"/><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28.png"/><Relationship Id="rId5" Type="http://schemas.openxmlformats.org/officeDocument/2006/relationships/image" Target="../media/image37.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40.png"/><Relationship Id="rId11" Type="http://schemas.openxmlformats.org/officeDocument/2006/relationships/image" Target="../media/image35.png"/><Relationship Id="rId10" Type="http://schemas.openxmlformats.org/officeDocument/2006/relationships/image" Target="../media/image34.png"/><Relationship Id="rId13" Type="http://schemas.openxmlformats.org/officeDocument/2006/relationships/image" Target="../media/image52.png"/><Relationship Id="rId12" Type="http://schemas.openxmlformats.org/officeDocument/2006/relationships/image" Target="../media/image57.png"/><Relationship Id="rId15" Type="http://schemas.openxmlformats.org/officeDocument/2006/relationships/image" Target="../media/image51.png"/><Relationship Id="rId14" Type="http://schemas.openxmlformats.org/officeDocument/2006/relationships/image" Target="../media/image58.png"/><Relationship Id="rId17" Type="http://schemas.openxmlformats.org/officeDocument/2006/relationships/image" Target="../media/image54.png"/><Relationship Id="rId16" Type="http://schemas.openxmlformats.org/officeDocument/2006/relationships/image" Target="../media/image50.png"/><Relationship Id="rId19" Type="http://schemas.openxmlformats.org/officeDocument/2006/relationships/image" Target="../media/image49.png"/><Relationship Id="rId18"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28.png"/><Relationship Id="rId5" Type="http://schemas.openxmlformats.org/officeDocument/2006/relationships/image" Target="../media/image37.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40.png"/><Relationship Id="rId11" Type="http://schemas.openxmlformats.org/officeDocument/2006/relationships/image" Target="../media/image35.png"/><Relationship Id="rId10"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51.png"/><Relationship Id="rId7" Type="http://schemas.openxmlformats.org/officeDocument/2006/relationships/image" Target="../media/image50.png"/><Relationship Id="rId8" Type="http://schemas.openxmlformats.org/officeDocument/2006/relationships/image" Target="../media/image54.png"/><Relationship Id="rId11" Type="http://schemas.openxmlformats.org/officeDocument/2006/relationships/image" Target="../media/image71.png"/><Relationship Id="rId10"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4.xml"/><Relationship Id="rId3" Type="http://schemas.openxmlformats.org/officeDocument/2006/relationships/hyperlink" Target="https://arxiv.org/abs/1708.07120" TargetMode="External"/><Relationship Id="rId4" Type="http://schemas.openxmlformats.org/officeDocument/2006/relationships/hyperlink" Target="http://arxiv.org/abs/1811.01439"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hyperlink" Target="https://dl.acm.org/doi/abs/10.5555/3495724.3497570" TargetMode="External"/><Relationship Id="rId4" Type="http://schemas.openxmlformats.org/officeDocument/2006/relationships/hyperlink" Target="http://arxiv.org/abs/1811.01439"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 Id="rId3"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8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image" Target="../media/image72.png"/><Relationship Id="rId5" Type="http://schemas.openxmlformats.org/officeDocument/2006/relationships/image" Target="../media/image75.png"/><Relationship Id="rId6" Type="http://schemas.openxmlformats.org/officeDocument/2006/relationships/image" Target="../media/image70.png"/><Relationship Id="rId7" Type="http://schemas.openxmlformats.org/officeDocument/2006/relationships/image" Target="../media/image69.png"/><Relationship Id="rId8" Type="http://schemas.openxmlformats.org/officeDocument/2006/relationships/image" Target="../media/image77.png"/><Relationship Id="rId10"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 Id="rId3"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 Id="rId3" Type="http://schemas.openxmlformats.org/officeDocument/2006/relationships/image" Target="../media/image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 Id="rId3" Type="http://schemas.openxmlformats.org/officeDocument/2006/relationships/image" Target="../media/image86.png"/><Relationship Id="rId4" Type="http://schemas.openxmlformats.org/officeDocument/2006/relationships/image" Target="../media/image80.png"/><Relationship Id="rId5"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 Id="rId3" Type="http://schemas.openxmlformats.org/officeDocument/2006/relationships/image" Target="../media/image87.png"/><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1.xml"/><Relationship Id="rId3" Type="http://schemas.openxmlformats.org/officeDocument/2006/relationships/image" Target="../media/image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4.xml"/><Relationship Id="rId3" Type="http://schemas.openxmlformats.org/officeDocument/2006/relationships/hyperlink" Target="mailto:facundo.maidana@studio.unibo.it" TargetMode="External"/><Relationship Id="rId4" Type="http://schemas.openxmlformats.org/officeDocument/2006/relationships/hyperlink" Target="mailto:farshid.mahmoudabadi@studio.unibo.it" TargetMode="External"/><Relationship Id="rId5" Type="http://schemas.openxmlformats.org/officeDocument/2006/relationships/hyperlink" Target="mailto:riccardo.spolaor@studio.unibo.it" TargetMode="External"/><Relationship Id="rId6" Type="http://schemas.openxmlformats.org/officeDocument/2006/relationships/hyperlink" Target="mailto:riccardo.spolaor@studio.unibo.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p33"/>
          <p:cNvSpPr txBox="1"/>
          <p:nvPr>
            <p:ph type="ctrTitle"/>
          </p:nvPr>
        </p:nvSpPr>
        <p:spPr>
          <a:xfrm>
            <a:off x="685500" y="1319250"/>
            <a:ext cx="7773000" cy="250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t>Cloud Nowcasting through Diffusion Models</a:t>
            </a:r>
            <a:endParaRPr sz="4200"/>
          </a:p>
          <a:p>
            <a:pPr indent="0" lvl="0" marL="0" rtl="0" algn="ctr">
              <a:spcBef>
                <a:spcPts val="0"/>
              </a:spcBef>
              <a:spcAft>
                <a:spcPts val="0"/>
              </a:spcAft>
              <a:buNone/>
            </a:pPr>
            <a:r>
              <a:t/>
            </a:r>
            <a:endParaRPr sz="4200"/>
          </a:p>
          <a:p>
            <a:pPr indent="0" lvl="0" marL="0" rtl="0" algn="ctr">
              <a:spcBef>
                <a:spcPts val="0"/>
              </a:spcBef>
              <a:spcAft>
                <a:spcPts val="0"/>
              </a:spcAft>
              <a:buNone/>
            </a:pPr>
            <a:r>
              <a:rPr lang="en" sz="3200">
                <a:solidFill>
                  <a:schemeClr val="accent1"/>
                </a:solidFill>
              </a:rPr>
              <a:t>AI in Industry Project</a:t>
            </a:r>
            <a:endParaRPr sz="2000">
              <a:solidFill>
                <a:schemeClr val="accent4"/>
              </a:solidFill>
            </a:endParaRPr>
          </a:p>
        </p:txBody>
      </p:sp>
      <p:sp>
        <p:nvSpPr>
          <p:cNvPr id="3378" name="Google Shape;3378;p33"/>
          <p:cNvSpPr txBox="1"/>
          <p:nvPr>
            <p:ph idx="4294967295" type="subTitle"/>
          </p:nvPr>
        </p:nvSpPr>
        <p:spPr>
          <a:xfrm>
            <a:off x="4743250" y="543375"/>
            <a:ext cx="3687600" cy="351600"/>
          </a:xfrm>
          <a:prstGeom prst="rect">
            <a:avLst/>
          </a:prstGeom>
          <a:solidFill>
            <a:schemeClr val="accent4"/>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lang="en"/>
              <a:t>Master Course in Artificial Intelligence -</a:t>
            </a:r>
            <a:endParaRPr/>
          </a:p>
        </p:txBody>
      </p:sp>
      <p:grpSp>
        <p:nvGrpSpPr>
          <p:cNvPr id="3379" name="Google Shape;3379;p33"/>
          <p:cNvGrpSpPr/>
          <p:nvPr/>
        </p:nvGrpSpPr>
        <p:grpSpPr>
          <a:xfrm>
            <a:off x="370667" y="315175"/>
            <a:ext cx="2151664" cy="1094249"/>
            <a:chOff x="754950" y="603975"/>
            <a:chExt cx="2507475" cy="1275200"/>
          </a:xfrm>
        </p:grpSpPr>
        <p:sp>
          <p:nvSpPr>
            <p:cNvPr id="3380" name="Google Shape;3380;p33"/>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3"/>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3"/>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3"/>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3"/>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3"/>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3"/>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3"/>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3"/>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3"/>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3"/>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3"/>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3"/>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33"/>
          <p:cNvGrpSpPr/>
          <p:nvPr/>
        </p:nvGrpSpPr>
        <p:grpSpPr>
          <a:xfrm>
            <a:off x="7722843" y="3432046"/>
            <a:ext cx="1032343" cy="1233562"/>
            <a:chOff x="3840250" y="590138"/>
            <a:chExt cx="1090350" cy="1302875"/>
          </a:xfrm>
        </p:grpSpPr>
        <p:sp>
          <p:nvSpPr>
            <p:cNvPr id="3394" name="Google Shape;3394;p33"/>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3"/>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3"/>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3"/>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3"/>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3"/>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3"/>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3"/>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3"/>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3"/>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3"/>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3"/>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3"/>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3"/>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3"/>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33"/>
          <p:cNvGrpSpPr/>
          <p:nvPr/>
        </p:nvGrpSpPr>
        <p:grpSpPr>
          <a:xfrm rot="10800000">
            <a:off x="309118" y="3519175"/>
            <a:ext cx="1904610" cy="1233626"/>
            <a:chOff x="309118" y="3546600"/>
            <a:chExt cx="1904610" cy="1233626"/>
          </a:xfrm>
        </p:grpSpPr>
        <p:sp>
          <p:nvSpPr>
            <p:cNvPr id="3410" name="Google Shape;3410;p33"/>
            <p:cNvSpPr/>
            <p:nvPr/>
          </p:nvSpPr>
          <p:spPr>
            <a:xfrm>
              <a:off x="610559" y="3937436"/>
              <a:ext cx="1603169" cy="379767"/>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3"/>
            <p:cNvSpPr/>
            <p:nvPr/>
          </p:nvSpPr>
          <p:spPr>
            <a:xfrm>
              <a:off x="397851" y="3546600"/>
              <a:ext cx="1547484" cy="670486"/>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3"/>
            <p:cNvSpPr/>
            <p:nvPr/>
          </p:nvSpPr>
          <p:spPr>
            <a:xfrm>
              <a:off x="309118" y="4344117"/>
              <a:ext cx="1339161" cy="304754"/>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3"/>
            <p:cNvSpPr/>
            <p:nvPr/>
          </p:nvSpPr>
          <p:spPr>
            <a:xfrm>
              <a:off x="1186592" y="3600891"/>
              <a:ext cx="66237" cy="56730"/>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3"/>
            <p:cNvSpPr/>
            <p:nvPr/>
          </p:nvSpPr>
          <p:spPr>
            <a:xfrm>
              <a:off x="1805912" y="4001444"/>
              <a:ext cx="66376" cy="56834"/>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3"/>
            <p:cNvSpPr/>
            <p:nvPr/>
          </p:nvSpPr>
          <p:spPr>
            <a:xfrm>
              <a:off x="1777321" y="4530498"/>
              <a:ext cx="66376" cy="56834"/>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3"/>
            <p:cNvSpPr/>
            <p:nvPr/>
          </p:nvSpPr>
          <p:spPr>
            <a:xfrm>
              <a:off x="566993" y="3768815"/>
              <a:ext cx="66376" cy="56939"/>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3"/>
            <p:cNvSpPr/>
            <p:nvPr/>
          </p:nvSpPr>
          <p:spPr>
            <a:xfrm>
              <a:off x="973744" y="4723287"/>
              <a:ext cx="66376" cy="56939"/>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8" name="Shape 3628"/>
        <p:cNvGrpSpPr/>
        <p:nvPr/>
      </p:nvGrpSpPr>
      <p:grpSpPr>
        <a:xfrm>
          <a:off x="0" y="0"/>
          <a:ext cx="0" cy="0"/>
          <a:chOff x="0" y="0"/>
          <a:chExt cx="0" cy="0"/>
        </a:xfrm>
      </p:grpSpPr>
      <p:sp>
        <p:nvSpPr>
          <p:cNvPr id="3629" name="Google Shape;3629;p42"/>
          <p:cNvSpPr/>
          <p:nvPr/>
        </p:nvSpPr>
        <p:spPr>
          <a:xfrm>
            <a:off x="6730247" y="2003497"/>
            <a:ext cx="1083300" cy="1083300"/>
          </a:xfrm>
          <a:prstGeom prst="ellipse">
            <a:avLst/>
          </a:prstGeom>
          <a:solidFill>
            <a:srgbClr val="FFFFFF">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2"/>
          <p:cNvSpPr/>
          <p:nvPr/>
        </p:nvSpPr>
        <p:spPr>
          <a:xfrm>
            <a:off x="1330349" y="2030103"/>
            <a:ext cx="1083300" cy="1083300"/>
          </a:xfrm>
          <a:prstGeom prst="ellipse">
            <a:avLst/>
          </a:prstGeom>
          <a:solidFill>
            <a:srgbClr val="FFFFFF">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3632" name="Google Shape;3632;p42"/>
          <p:cNvSpPr txBox="1"/>
          <p:nvPr>
            <p:ph idx="4294967295" type="subTitle"/>
          </p:nvPr>
        </p:nvSpPr>
        <p:spPr>
          <a:xfrm>
            <a:off x="720000" y="3479892"/>
            <a:ext cx="23040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Metereological Events from 2018 to 2019</a:t>
            </a:r>
            <a:endParaRPr/>
          </a:p>
        </p:txBody>
      </p:sp>
      <p:sp>
        <p:nvSpPr>
          <p:cNvPr id="3633" name="Google Shape;3633;p42"/>
          <p:cNvSpPr txBox="1"/>
          <p:nvPr>
            <p:ph idx="4294967295" type="subTitle"/>
          </p:nvPr>
        </p:nvSpPr>
        <p:spPr>
          <a:xfrm>
            <a:off x="612150" y="3048475"/>
            <a:ext cx="25197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Fahkwang"/>
                <a:ea typeface="Fahkwang"/>
                <a:cs typeface="Fahkwang"/>
                <a:sym typeface="Fahkwang"/>
              </a:rPr>
              <a:t>Random Events</a:t>
            </a:r>
            <a:endParaRPr b="1" sz="2100">
              <a:solidFill>
                <a:schemeClr val="accent2"/>
              </a:solidFill>
              <a:latin typeface="Fahkwang"/>
              <a:ea typeface="Fahkwang"/>
              <a:cs typeface="Fahkwang"/>
              <a:sym typeface="Fahkwang"/>
            </a:endParaRPr>
          </a:p>
        </p:txBody>
      </p:sp>
      <p:sp>
        <p:nvSpPr>
          <p:cNvPr id="3634" name="Google Shape;3634;p42"/>
          <p:cNvSpPr txBox="1"/>
          <p:nvPr>
            <p:ph idx="4294967295" type="subTitle"/>
          </p:nvPr>
        </p:nvSpPr>
        <p:spPr>
          <a:xfrm>
            <a:off x="6120115" y="3479892"/>
            <a:ext cx="23040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Storm Events from 2018 to 2019</a:t>
            </a:r>
            <a:endParaRPr/>
          </a:p>
          <a:p>
            <a:pPr indent="0" lvl="0" marL="0" rtl="0" algn="ctr">
              <a:spcBef>
                <a:spcPts val="0"/>
              </a:spcBef>
              <a:spcAft>
                <a:spcPts val="0"/>
              </a:spcAft>
              <a:buNone/>
            </a:pPr>
            <a:r>
              <a:rPr lang="en"/>
              <a:t>8 different kinds</a:t>
            </a:r>
            <a:endParaRPr/>
          </a:p>
        </p:txBody>
      </p:sp>
      <p:sp>
        <p:nvSpPr>
          <p:cNvPr id="3635" name="Google Shape;3635;p42"/>
          <p:cNvSpPr txBox="1"/>
          <p:nvPr>
            <p:ph idx="4294967295" type="subTitle"/>
          </p:nvPr>
        </p:nvSpPr>
        <p:spPr>
          <a:xfrm>
            <a:off x="6120115" y="3048483"/>
            <a:ext cx="23040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Fahkwang"/>
                <a:ea typeface="Fahkwang"/>
                <a:cs typeface="Fahkwang"/>
                <a:sym typeface="Fahkwang"/>
              </a:rPr>
              <a:t>Storm Events</a:t>
            </a:r>
            <a:endParaRPr b="1" sz="2100">
              <a:solidFill>
                <a:schemeClr val="accent2"/>
              </a:solidFill>
              <a:latin typeface="Fahkwang"/>
              <a:ea typeface="Fahkwang"/>
              <a:cs typeface="Fahkwang"/>
              <a:sym typeface="Fahkwang"/>
            </a:endParaRPr>
          </a:p>
        </p:txBody>
      </p:sp>
      <p:sp>
        <p:nvSpPr>
          <p:cNvPr id="3636" name="Google Shape;3636;p42"/>
          <p:cNvSpPr/>
          <p:nvPr/>
        </p:nvSpPr>
        <p:spPr>
          <a:xfrm>
            <a:off x="3847448" y="1075610"/>
            <a:ext cx="1449000" cy="1449000"/>
          </a:xfrm>
          <a:prstGeom prst="ellipse">
            <a:avLst/>
          </a:prstGeom>
          <a:solidFill>
            <a:srgbClr val="FFFFFF">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2"/>
          <p:cNvSpPr txBox="1"/>
          <p:nvPr>
            <p:ph idx="4294967295" type="title"/>
          </p:nvPr>
        </p:nvSpPr>
        <p:spPr>
          <a:xfrm>
            <a:off x="3873163" y="1596700"/>
            <a:ext cx="13977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accent5"/>
                </a:solidFill>
              </a:rPr>
              <a:t>+10.000</a:t>
            </a:r>
            <a:endParaRPr sz="1900">
              <a:solidFill>
                <a:schemeClr val="accent5"/>
              </a:solidFill>
            </a:endParaRPr>
          </a:p>
          <a:p>
            <a:pPr indent="0" lvl="0" marL="0" rtl="0" algn="ctr">
              <a:spcBef>
                <a:spcPts val="0"/>
              </a:spcBef>
              <a:spcAft>
                <a:spcPts val="0"/>
              </a:spcAft>
              <a:buNone/>
            </a:pPr>
            <a:r>
              <a:rPr lang="en" sz="1900">
                <a:solidFill>
                  <a:schemeClr val="accent5"/>
                </a:solidFill>
              </a:rPr>
              <a:t>Events*</a:t>
            </a:r>
            <a:endParaRPr sz="1900">
              <a:solidFill>
                <a:schemeClr val="accent5"/>
              </a:solidFill>
            </a:endParaRPr>
          </a:p>
        </p:txBody>
      </p:sp>
      <p:grpSp>
        <p:nvGrpSpPr>
          <p:cNvPr id="3638" name="Google Shape;3638;p42"/>
          <p:cNvGrpSpPr/>
          <p:nvPr/>
        </p:nvGrpSpPr>
        <p:grpSpPr>
          <a:xfrm>
            <a:off x="6952707" y="2242055"/>
            <a:ext cx="639158" cy="606080"/>
            <a:chOff x="7450475" y="1215100"/>
            <a:chExt cx="495625" cy="469975"/>
          </a:xfrm>
        </p:grpSpPr>
        <p:sp>
          <p:nvSpPr>
            <p:cNvPr id="3639" name="Google Shape;3639;p42"/>
            <p:cNvSpPr/>
            <p:nvPr/>
          </p:nvSpPr>
          <p:spPr>
            <a:xfrm>
              <a:off x="7450475" y="1215100"/>
              <a:ext cx="495625" cy="264775"/>
            </a:xfrm>
            <a:custGeom>
              <a:rect b="b" l="l" r="r" t="t"/>
              <a:pathLst>
                <a:path extrusionOk="0" h="10591" w="19825">
                  <a:moveTo>
                    <a:pt x="9467" y="0"/>
                  </a:moveTo>
                  <a:cubicBezTo>
                    <a:pt x="8344" y="0"/>
                    <a:pt x="7221" y="569"/>
                    <a:pt x="6608" y="1706"/>
                  </a:cubicBezTo>
                  <a:cubicBezTo>
                    <a:pt x="6152" y="1396"/>
                    <a:pt x="5625" y="1244"/>
                    <a:pt x="5102" y="1244"/>
                  </a:cubicBezTo>
                  <a:cubicBezTo>
                    <a:pt x="4439" y="1244"/>
                    <a:pt x="3780" y="1489"/>
                    <a:pt x="3275" y="1968"/>
                  </a:cubicBezTo>
                  <a:cubicBezTo>
                    <a:pt x="2905" y="2301"/>
                    <a:pt x="2644" y="2730"/>
                    <a:pt x="2501" y="3206"/>
                  </a:cubicBezTo>
                  <a:cubicBezTo>
                    <a:pt x="1096" y="3313"/>
                    <a:pt x="0" y="4480"/>
                    <a:pt x="0" y="5897"/>
                  </a:cubicBezTo>
                  <a:cubicBezTo>
                    <a:pt x="0" y="7314"/>
                    <a:pt x="1084" y="8493"/>
                    <a:pt x="2501" y="8600"/>
                  </a:cubicBezTo>
                  <a:cubicBezTo>
                    <a:pt x="2839" y="9837"/>
                    <a:pt x="3949" y="10589"/>
                    <a:pt x="5110" y="10589"/>
                  </a:cubicBezTo>
                  <a:cubicBezTo>
                    <a:pt x="5625" y="10589"/>
                    <a:pt x="6149" y="10442"/>
                    <a:pt x="6620" y="10124"/>
                  </a:cubicBezTo>
                  <a:cubicBezTo>
                    <a:pt x="6620" y="10136"/>
                    <a:pt x="6632" y="10148"/>
                    <a:pt x="6632" y="10159"/>
                  </a:cubicBezTo>
                  <a:lnTo>
                    <a:pt x="10442" y="5314"/>
                  </a:lnTo>
                  <a:cubicBezTo>
                    <a:pt x="10787" y="4871"/>
                    <a:pt x="11245" y="4680"/>
                    <a:pt x="11695" y="4680"/>
                  </a:cubicBezTo>
                  <a:cubicBezTo>
                    <a:pt x="12673" y="4680"/>
                    <a:pt x="13614" y="5580"/>
                    <a:pt x="13288" y="6754"/>
                  </a:cubicBezTo>
                  <a:lnTo>
                    <a:pt x="12335" y="10136"/>
                  </a:lnTo>
                  <a:cubicBezTo>
                    <a:pt x="12802" y="10447"/>
                    <a:pt x="13319" y="10591"/>
                    <a:pt x="13826" y="10591"/>
                  </a:cubicBezTo>
                  <a:cubicBezTo>
                    <a:pt x="14989" y="10591"/>
                    <a:pt x="16099" y="9835"/>
                    <a:pt x="16431" y="8600"/>
                  </a:cubicBezTo>
                  <a:cubicBezTo>
                    <a:pt x="18824" y="8421"/>
                    <a:pt x="19824" y="5456"/>
                    <a:pt x="18026" y="3873"/>
                  </a:cubicBezTo>
                  <a:cubicBezTo>
                    <a:pt x="17586" y="3480"/>
                    <a:pt x="17026" y="3254"/>
                    <a:pt x="16431" y="3206"/>
                  </a:cubicBezTo>
                  <a:cubicBezTo>
                    <a:pt x="16085" y="1986"/>
                    <a:pt x="14985" y="1245"/>
                    <a:pt x="13835" y="1245"/>
                  </a:cubicBezTo>
                  <a:cubicBezTo>
                    <a:pt x="13324" y="1245"/>
                    <a:pt x="12804" y="1391"/>
                    <a:pt x="12335" y="1706"/>
                  </a:cubicBezTo>
                  <a:cubicBezTo>
                    <a:pt x="11716" y="569"/>
                    <a:pt x="10591" y="0"/>
                    <a:pt x="94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2"/>
            <p:cNvSpPr/>
            <p:nvPr/>
          </p:nvSpPr>
          <p:spPr>
            <a:xfrm>
              <a:off x="7593950" y="1359950"/>
              <a:ext cx="207175" cy="325125"/>
            </a:xfrm>
            <a:custGeom>
              <a:rect b="b" l="l" r="r" t="t"/>
              <a:pathLst>
                <a:path extrusionOk="0" h="13005" w="8287">
                  <a:moveTo>
                    <a:pt x="5973" y="0"/>
                  </a:moveTo>
                  <a:cubicBezTo>
                    <a:pt x="5830" y="0"/>
                    <a:pt x="5684" y="60"/>
                    <a:pt x="5572" y="198"/>
                  </a:cubicBezTo>
                  <a:lnTo>
                    <a:pt x="143" y="7116"/>
                  </a:lnTo>
                  <a:cubicBezTo>
                    <a:pt x="36" y="7247"/>
                    <a:pt x="0" y="7425"/>
                    <a:pt x="60" y="7592"/>
                  </a:cubicBezTo>
                  <a:cubicBezTo>
                    <a:pt x="107" y="7759"/>
                    <a:pt x="238" y="7890"/>
                    <a:pt x="405" y="7925"/>
                  </a:cubicBezTo>
                  <a:lnTo>
                    <a:pt x="2953" y="8652"/>
                  </a:lnTo>
                  <a:lnTo>
                    <a:pt x="2643" y="12450"/>
                  </a:lnTo>
                  <a:cubicBezTo>
                    <a:pt x="2620" y="12783"/>
                    <a:pt x="2889" y="13005"/>
                    <a:pt x="3165" y="13005"/>
                  </a:cubicBezTo>
                  <a:cubicBezTo>
                    <a:pt x="3313" y="13005"/>
                    <a:pt x="3464" y="12941"/>
                    <a:pt x="3572" y="12795"/>
                  </a:cubicBezTo>
                  <a:lnTo>
                    <a:pt x="8073" y="6806"/>
                  </a:lnTo>
                  <a:cubicBezTo>
                    <a:pt x="8287" y="6509"/>
                    <a:pt x="8144" y="6092"/>
                    <a:pt x="7787" y="5997"/>
                  </a:cubicBezTo>
                  <a:lnTo>
                    <a:pt x="5167" y="5306"/>
                  </a:lnTo>
                  <a:lnTo>
                    <a:pt x="6477" y="663"/>
                  </a:lnTo>
                  <a:cubicBezTo>
                    <a:pt x="6583" y="287"/>
                    <a:pt x="6286" y="0"/>
                    <a:pt x="59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42"/>
          <p:cNvGrpSpPr/>
          <p:nvPr/>
        </p:nvGrpSpPr>
        <p:grpSpPr>
          <a:xfrm>
            <a:off x="1587898" y="2270681"/>
            <a:ext cx="639227" cy="602195"/>
            <a:chOff x="4347301" y="2245821"/>
            <a:chExt cx="485883" cy="457734"/>
          </a:xfrm>
        </p:grpSpPr>
        <p:sp>
          <p:nvSpPr>
            <p:cNvPr id="3642" name="Google Shape;3642;p42"/>
            <p:cNvSpPr/>
            <p:nvPr/>
          </p:nvSpPr>
          <p:spPr>
            <a:xfrm>
              <a:off x="4347301" y="2245821"/>
              <a:ext cx="485883" cy="289286"/>
            </a:xfrm>
            <a:custGeom>
              <a:rect b="b" l="l" r="r" t="t"/>
              <a:pathLst>
                <a:path extrusionOk="0" h="11810" w="19836">
                  <a:moveTo>
                    <a:pt x="9461" y="0"/>
                  </a:moveTo>
                  <a:cubicBezTo>
                    <a:pt x="8747" y="0"/>
                    <a:pt x="8025" y="234"/>
                    <a:pt x="7418" y="728"/>
                  </a:cubicBezTo>
                  <a:cubicBezTo>
                    <a:pt x="7096" y="1002"/>
                    <a:pt x="6811" y="1323"/>
                    <a:pt x="6608" y="1704"/>
                  </a:cubicBezTo>
                  <a:cubicBezTo>
                    <a:pt x="6140" y="1389"/>
                    <a:pt x="5619" y="1243"/>
                    <a:pt x="5109" y="1243"/>
                  </a:cubicBezTo>
                  <a:cubicBezTo>
                    <a:pt x="3959" y="1243"/>
                    <a:pt x="2859" y="1984"/>
                    <a:pt x="2512" y="3204"/>
                  </a:cubicBezTo>
                  <a:cubicBezTo>
                    <a:pt x="1096" y="3311"/>
                    <a:pt x="0" y="4478"/>
                    <a:pt x="0" y="5907"/>
                  </a:cubicBezTo>
                  <a:cubicBezTo>
                    <a:pt x="0" y="7324"/>
                    <a:pt x="1096" y="8491"/>
                    <a:pt x="2512" y="8598"/>
                  </a:cubicBezTo>
                  <a:cubicBezTo>
                    <a:pt x="2851" y="9835"/>
                    <a:pt x="3961" y="10587"/>
                    <a:pt x="5122" y="10587"/>
                  </a:cubicBezTo>
                  <a:cubicBezTo>
                    <a:pt x="5636" y="10587"/>
                    <a:pt x="6160" y="10440"/>
                    <a:pt x="6632" y="10122"/>
                  </a:cubicBezTo>
                  <a:cubicBezTo>
                    <a:pt x="7233" y="11213"/>
                    <a:pt x="8352" y="11809"/>
                    <a:pt x="9490" y="11809"/>
                  </a:cubicBezTo>
                  <a:cubicBezTo>
                    <a:pt x="10202" y="11809"/>
                    <a:pt x="10921" y="11576"/>
                    <a:pt x="11525" y="11086"/>
                  </a:cubicBezTo>
                  <a:cubicBezTo>
                    <a:pt x="11859" y="10824"/>
                    <a:pt x="12133" y="10491"/>
                    <a:pt x="12335" y="10122"/>
                  </a:cubicBezTo>
                  <a:cubicBezTo>
                    <a:pt x="12806" y="10440"/>
                    <a:pt x="13331" y="10587"/>
                    <a:pt x="13845" y="10587"/>
                  </a:cubicBezTo>
                  <a:cubicBezTo>
                    <a:pt x="15006" y="10587"/>
                    <a:pt x="16116" y="9835"/>
                    <a:pt x="16455" y="8598"/>
                  </a:cubicBezTo>
                  <a:cubicBezTo>
                    <a:pt x="18836" y="8419"/>
                    <a:pt x="19836" y="5466"/>
                    <a:pt x="18050" y="3883"/>
                  </a:cubicBezTo>
                  <a:lnTo>
                    <a:pt x="18038" y="3883"/>
                  </a:lnTo>
                  <a:cubicBezTo>
                    <a:pt x="17586" y="3490"/>
                    <a:pt x="17026" y="3252"/>
                    <a:pt x="16431" y="3204"/>
                  </a:cubicBezTo>
                  <a:cubicBezTo>
                    <a:pt x="16084" y="1984"/>
                    <a:pt x="14984" y="1243"/>
                    <a:pt x="13834" y="1243"/>
                  </a:cubicBezTo>
                  <a:cubicBezTo>
                    <a:pt x="13324" y="1243"/>
                    <a:pt x="12804" y="1389"/>
                    <a:pt x="12335" y="1704"/>
                  </a:cubicBezTo>
                  <a:cubicBezTo>
                    <a:pt x="11733" y="603"/>
                    <a:pt x="10607" y="0"/>
                    <a:pt x="9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2F2F2"/>
                </a:solidFill>
                <a:latin typeface="Fahkwang"/>
                <a:ea typeface="Fahkwang"/>
                <a:cs typeface="Fahkwang"/>
                <a:sym typeface="Fahkwang"/>
              </a:endParaRPr>
            </a:p>
          </p:txBody>
        </p:sp>
        <p:sp>
          <p:nvSpPr>
            <p:cNvPr id="3643" name="Google Shape;3643;p42"/>
            <p:cNvSpPr/>
            <p:nvPr/>
          </p:nvSpPr>
          <p:spPr>
            <a:xfrm>
              <a:off x="4464925" y="2341125"/>
              <a:ext cx="232850" cy="362425"/>
            </a:xfrm>
            <a:prstGeom prst="rect">
              <a:avLst/>
            </a:prstGeom>
          </p:spPr>
          <p:txBody>
            <a:bodyPr>
              <a:prstTxWarp prst="textPlain"/>
            </a:bodyPr>
            <a:lstStyle/>
            <a:p>
              <a:pPr lvl="0" algn="ctr"/>
              <a:r>
                <a:rPr b="1" i="0">
                  <a:ln cap="flat" cmpd="sng" w="38100">
                    <a:solidFill>
                      <a:srgbClr val="EAF9FC"/>
                    </a:solidFill>
                    <a:prstDash val="solid"/>
                    <a:round/>
                    <a:headEnd len="sm" w="sm" type="none"/>
                    <a:tailEnd len="sm" w="sm" type="none"/>
                  </a:ln>
                  <a:solidFill>
                    <a:srgbClr val="EAF9FC"/>
                  </a:solidFill>
                  <a:latin typeface="Albert Sans"/>
                </a:rPr>
                <a:t>?</a:t>
              </a:r>
            </a:p>
          </p:txBody>
        </p:sp>
        <p:sp>
          <p:nvSpPr>
            <p:cNvPr id="3644" name="Google Shape;3644;p42"/>
            <p:cNvSpPr/>
            <p:nvPr/>
          </p:nvSpPr>
          <p:spPr>
            <a:xfrm>
              <a:off x="4464934" y="2341125"/>
              <a:ext cx="232835" cy="362430"/>
            </a:xfrm>
            <a:prstGeom prst="rect">
              <a:avLst/>
            </a:prstGeom>
          </p:spPr>
          <p:txBody>
            <a:bodyPr>
              <a:prstTxWarp prst="textPlain"/>
            </a:bodyPr>
            <a:lstStyle/>
            <a:p>
              <a:pPr lvl="0" algn="ctr"/>
              <a:r>
                <a:rPr b="1" i="0">
                  <a:ln>
                    <a:noFill/>
                  </a:ln>
                  <a:solidFill>
                    <a:schemeClr val="accent5"/>
                  </a:solidFill>
                  <a:latin typeface="Albert Sans"/>
                </a:rPr>
                <a:t>?</a:t>
              </a:r>
            </a:p>
          </p:txBody>
        </p:sp>
      </p:grpSp>
      <p:cxnSp>
        <p:nvCxnSpPr>
          <p:cNvPr id="3645" name="Google Shape;3645;p42"/>
          <p:cNvCxnSpPr>
            <a:stCxn id="3637" idx="1"/>
            <a:endCxn id="3630" idx="0"/>
          </p:cNvCxnSpPr>
          <p:nvPr/>
        </p:nvCxnSpPr>
        <p:spPr>
          <a:xfrm flipH="1">
            <a:off x="1871863" y="1800100"/>
            <a:ext cx="2001300" cy="230100"/>
          </a:xfrm>
          <a:prstGeom prst="bentConnector2">
            <a:avLst/>
          </a:prstGeom>
          <a:noFill/>
          <a:ln cap="flat" cmpd="sng" w="9525">
            <a:solidFill>
              <a:srgbClr val="212121"/>
            </a:solidFill>
            <a:prstDash val="solid"/>
            <a:round/>
            <a:headEnd len="med" w="med" type="none"/>
            <a:tailEnd len="med" w="med" type="stealth"/>
          </a:ln>
        </p:spPr>
      </p:cxnSp>
      <p:cxnSp>
        <p:nvCxnSpPr>
          <p:cNvPr id="3646" name="Google Shape;3646;p42"/>
          <p:cNvCxnSpPr>
            <a:stCxn id="3637" idx="3"/>
            <a:endCxn id="3629" idx="0"/>
          </p:cNvCxnSpPr>
          <p:nvPr/>
        </p:nvCxnSpPr>
        <p:spPr>
          <a:xfrm>
            <a:off x="5270863" y="1800100"/>
            <a:ext cx="2001000" cy="203400"/>
          </a:xfrm>
          <a:prstGeom prst="bentConnector2">
            <a:avLst/>
          </a:prstGeom>
          <a:noFill/>
          <a:ln cap="flat" cmpd="sng" w="9525">
            <a:solidFill>
              <a:srgbClr val="212121"/>
            </a:solidFill>
            <a:prstDash val="solid"/>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0" name="Shape 3650"/>
        <p:cNvGrpSpPr/>
        <p:nvPr/>
      </p:nvGrpSpPr>
      <p:grpSpPr>
        <a:xfrm>
          <a:off x="0" y="0"/>
          <a:ext cx="0" cy="0"/>
          <a:chOff x="0" y="0"/>
          <a:chExt cx="0" cy="0"/>
        </a:xfrm>
      </p:grpSpPr>
      <p:sp>
        <p:nvSpPr>
          <p:cNvPr id="3651" name="Google Shape;365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Storm Events</a:t>
            </a:r>
            <a:endParaRPr/>
          </a:p>
        </p:txBody>
      </p:sp>
      <p:pic>
        <p:nvPicPr>
          <p:cNvPr descr="A graph of a number of events&#10;&#10;Description automatically generated" id="3652" name="Google Shape;3652;p43"/>
          <p:cNvPicPr preferRelativeResize="0"/>
          <p:nvPr>
            <p:ph idx="4294967295" type="body"/>
          </p:nvPr>
        </p:nvPicPr>
        <p:blipFill rotWithShape="1">
          <a:blip r:embed="rId3">
            <a:alphaModFix/>
          </a:blip>
          <a:srcRect b="0" l="0" r="0" t="0"/>
          <a:stretch/>
        </p:blipFill>
        <p:spPr>
          <a:xfrm>
            <a:off x="2476651" y="1214275"/>
            <a:ext cx="4190700" cy="347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6" name="Shape 3656"/>
        <p:cNvGrpSpPr/>
        <p:nvPr/>
      </p:nvGrpSpPr>
      <p:grpSpPr>
        <a:xfrm>
          <a:off x="0" y="0"/>
          <a:ext cx="0" cy="0"/>
          <a:chOff x="0" y="0"/>
          <a:chExt cx="0" cy="0"/>
        </a:xfrm>
      </p:grpSpPr>
      <p:sp>
        <p:nvSpPr>
          <p:cNvPr id="3657" name="Google Shape;365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Characteristic</a:t>
            </a:r>
            <a:endParaRPr/>
          </a:p>
        </p:txBody>
      </p:sp>
      <p:sp>
        <p:nvSpPr>
          <p:cNvPr id="3658" name="Google Shape;3658;p44"/>
          <p:cNvSpPr txBox="1"/>
          <p:nvPr>
            <p:ph idx="1" type="subTitle"/>
          </p:nvPr>
        </p:nvSpPr>
        <p:spPr>
          <a:xfrm>
            <a:off x="2110297" y="1919100"/>
            <a:ext cx="25104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Single-channel images from 5 different sensors of varied resolution</a:t>
            </a:r>
            <a:endParaRPr/>
          </a:p>
        </p:txBody>
      </p:sp>
      <p:sp>
        <p:nvSpPr>
          <p:cNvPr id="3659" name="Google Shape;3659;p44"/>
          <p:cNvSpPr txBox="1"/>
          <p:nvPr>
            <p:ph idx="2" type="subTitle"/>
          </p:nvPr>
        </p:nvSpPr>
        <p:spPr>
          <a:xfrm>
            <a:off x="5436506" y="1919100"/>
            <a:ext cx="30324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 to 8 km</a:t>
            </a:r>
            <a:endParaRPr/>
          </a:p>
          <a:p>
            <a:pPr indent="0" lvl="0" marL="0" rtl="0" algn="l">
              <a:spcBef>
                <a:spcPts val="0"/>
              </a:spcBef>
              <a:spcAft>
                <a:spcPts val="0"/>
              </a:spcAft>
              <a:buNone/>
            </a:pPr>
            <a:r>
              <a:t/>
            </a:r>
            <a:endParaRPr/>
          </a:p>
        </p:txBody>
      </p:sp>
      <p:sp>
        <p:nvSpPr>
          <p:cNvPr id="3660" name="Google Shape;3660;p44"/>
          <p:cNvSpPr txBox="1"/>
          <p:nvPr>
            <p:ph idx="3" type="subTitle"/>
          </p:nvPr>
        </p:nvSpPr>
        <p:spPr>
          <a:xfrm>
            <a:off x="2110311" y="3333375"/>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4-hours</a:t>
            </a:r>
            <a:endParaRPr/>
          </a:p>
        </p:txBody>
      </p:sp>
      <p:sp>
        <p:nvSpPr>
          <p:cNvPr id="3661" name="Google Shape;3661;p44"/>
          <p:cNvSpPr txBox="1"/>
          <p:nvPr>
            <p:ph idx="4" type="subTitle"/>
          </p:nvPr>
        </p:nvSpPr>
        <p:spPr>
          <a:xfrm>
            <a:off x="5436506" y="3333375"/>
            <a:ext cx="30324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minute steps. 49 frames total per event.</a:t>
            </a:r>
            <a:endParaRPr/>
          </a:p>
          <a:p>
            <a:pPr indent="0" lvl="0" marL="0" rtl="0" algn="l">
              <a:spcBef>
                <a:spcPts val="0"/>
              </a:spcBef>
              <a:spcAft>
                <a:spcPts val="0"/>
              </a:spcAft>
              <a:buNone/>
            </a:pPr>
            <a:r>
              <a:t/>
            </a:r>
            <a:endParaRPr/>
          </a:p>
        </p:txBody>
      </p:sp>
      <p:sp>
        <p:nvSpPr>
          <p:cNvPr id="3662" name="Google Shape;3662;p44"/>
          <p:cNvSpPr txBox="1"/>
          <p:nvPr>
            <p:ph idx="5" type="subTitle"/>
          </p:nvPr>
        </p:nvSpPr>
        <p:spPr>
          <a:xfrm>
            <a:off x="2110298" y="1565900"/>
            <a:ext cx="23199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 Frames</a:t>
            </a:r>
            <a:endParaRPr/>
          </a:p>
        </p:txBody>
      </p:sp>
      <p:sp>
        <p:nvSpPr>
          <p:cNvPr id="3663" name="Google Shape;3663;p44"/>
          <p:cNvSpPr txBox="1"/>
          <p:nvPr>
            <p:ph idx="6" type="subTitle"/>
          </p:nvPr>
        </p:nvSpPr>
        <p:spPr>
          <a:xfrm>
            <a:off x="2110300" y="2980275"/>
            <a:ext cx="29295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 span</a:t>
            </a:r>
            <a:endParaRPr/>
          </a:p>
        </p:txBody>
      </p:sp>
      <p:sp>
        <p:nvSpPr>
          <p:cNvPr id="3664" name="Google Shape;3664;p44"/>
          <p:cNvSpPr txBox="1"/>
          <p:nvPr>
            <p:ph idx="7" type="subTitle"/>
          </p:nvPr>
        </p:nvSpPr>
        <p:spPr>
          <a:xfrm>
            <a:off x="5436475" y="1565900"/>
            <a:ext cx="32610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Spatial Resolution</a:t>
            </a:r>
            <a:endParaRPr/>
          </a:p>
        </p:txBody>
      </p:sp>
      <p:sp>
        <p:nvSpPr>
          <p:cNvPr id="3665" name="Google Shape;3665;p44"/>
          <p:cNvSpPr txBox="1"/>
          <p:nvPr>
            <p:ph idx="8" type="subTitle"/>
          </p:nvPr>
        </p:nvSpPr>
        <p:spPr>
          <a:xfrm>
            <a:off x="5474568" y="2980275"/>
            <a:ext cx="31848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Temporal resolution</a:t>
            </a:r>
            <a:endParaRPr/>
          </a:p>
        </p:txBody>
      </p:sp>
      <p:grpSp>
        <p:nvGrpSpPr>
          <p:cNvPr id="3666" name="Google Shape;3666;p44"/>
          <p:cNvGrpSpPr/>
          <p:nvPr/>
        </p:nvGrpSpPr>
        <p:grpSpPr>
          <a:xfrm>
            <a:off x="1493427" y="2964731"/>
            <a:ext cx="464317" cy="464465"/>
            <a:chOff x="7451650" y="2643475"/>
            <a:chExt cx="473600" cy="473750"/>
          </a:xfrm>
        </p:grpSpPr>
        <p:sp>
          <p:nvSpPr>
            <p:cNvPr id="3667" name="Google Shape;3667;p44"/>
            <p:cNvSpPr/>
            <p:nvPr/>
          </p:nvSpPr>
          <p:spPr>
            <a:xfrm>
              <a:off x="7576375" y="2643475"/>
              <a:ext cx="313325" cy="266575"/>
            </a:xfrm>
            <a:custGeom>
              <a:rect b="b" l="l" r="r" t="t"/>
              <a:pathLst>
                <a:path extrusionOk="0" h="10663" w="12533">
                  <a:moveTo>
                    <a:pt x="5570" y="1"/>
                  </a:moveTo>
                  <a:cubicBezTo>
                    <a:pt x="5524" y="1"/>
                    <a:pt x="5477" y="6"/>
                    <a:pt x="5430" y="18"/>
                  </a:cubicBezTo>
                  <a:cubicBezTo>
                    <a:pt x="1775" y="983"/>
                    <a:pt x="1" y="5138"/>
                    <a:pt x="1834" y="8448"/>
                  </a:cubicBezTo>
                  <a:lnTo>
                    <a:pt x="6561" y="8448"/>
                  </a:lnTo>
                  <a:cubicBezTo>
                    <a:pt x="7835" y="8448"/>
                    <a:pt x="8895" y="9400"/>
                    <a:pt x="9049" y="10662"/>
                  </a:cubicBezTo>
                  <a:lnTo>
                    <a:pt x="9800" y="10662"/>
                  </a:lnTo>
                  <a:cubicBezTo>
                    <a:pt x="11026" y="9960"/>
                    <a:pt x="11955" y="8829"/>
                    <a:pt x="12407" y="7495"/>
                  </a:cubicBezTo>
                  <a:cubicBezTo>
                    <a:pt x="12533" y="7118"/>
                    <a:pt x="12253" y="6760"/>
                    <a:pt x="11892" y="6760"/>
                  </a:cubicBezTo>
                  <a:cubicBezTo>
                    <a:pt x="11843" y="6760"/>
                    <a:pt x="11792" y="6767"/>
                    <a:pt x="11740" y="6781"/>
                  </a:cubicBezTo>
                  <a:cubicBezTo>
                    <a:pt x="11347" y="6879"/>
                    <a:pt x="10945" y="6930"/>
                    <a:pt x="10543" y="6930"/>
                  </a:cubicBezTo>
                  <a:cubicBezTo>
                    <a:pt x="10165" y="6930"/>
                    <a:pt x="9788" y="6885"/>
                    <a:pt x="9419" y="6793"/>
                  </a:cubicBezTo>
                  <a:cubicBezTo>
                    <a:pt x="6752" y="6126"/>
                    <a:pt x="5228" y="3340"/>
                    <a:pt x="6097" y="733"/>
                  </a:cubicBezTo>
                  <a:cubicBezTo>
                    <a:pt x="6224" y="362"/>
                    <a:pt x="5936" y="1"/>
                    <a:pt x="55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4"/>
            <p:cNvSpPr/>
            <p:nvPr/>
          </p:nvSpPr>
          <p:spPr>
            <a:xfrm>
              <a:off x="7451650" y="2882325"/>
              <a:ext cx="473600" cy="234900"/>
            </a:xfrm>
            <a:custGeom>
              <a:rect b="b" l="l" r="r" t="t"/>
              <a:pathLst>
                <a:path extrusionOk="0" h="9396" w="18944">
                  <a:moveTo>
                    <a:pt x="3138" y="1"/>
                  </a:moveTo>
                  <a:cubicBezTo>
                    <a:pt x="2382" y="1"/>
                    <a:pt x="1751" y="623"/>
                    <a:pt x="1751" y="1394"/>
                  </a:cubicBezTo>
                  <a:cubicBezTo>
                    <a:pt x="1751" y="2159"/>
                    <a:pt x="2371" y="2777"/>
                    <a:pt x="3117" y="2777"/>
                  </a:cubicBezTo>
                  <a:cubicBezTo>
                    <a:pt x="3138" y="2777"/>
                    <a:pt x="3159" y="2776"/>
                    <a:pt x="3180" y="2775"/>
                  </a:cubicBezTo>
                  <a:lnTo>
                    <a:pt x="4823" y="2775"/>
                  </a:lnTo>
                  <a:cubicBezTo>
                    <a:pt x="4454" y="3275"/>
                    <a:pt x="4454" y="3954"/>
                    <a:pt x="4823" y="4442"/>
                  </a:cubicBezTo>
                  <a:lnTo>
                    <a:pt x="1346" y="4442"/>
                  </a:lnTo>
                  <a:cubicBezTo>
                    <a:pt x="596" y="4466"/>
                    <a:pt x="1" y="5085"/>
                    <a:pt x="1" y="5823"/>
                  </a:cubicBezTo>
                  <a:cubicBezTo>
                    <a:pt x="1" y="6573"/>
                    <a:pt x="596" y="7193"/>
                    <a:pt x="1346" y="7216"/>
                  </a:cubicBezTo>
                  <a:lnTo>
                    <a:pt x="8788" y="7216"/>
                  </a:lnTo>
                  <a:cubicBezTo>
                    <a:pt x="8133" y="8133"/>
                    <a:pt x="8800" y="9395"/>
                    <a:pt x="9919" y="9395"/>
                  </a:cubicBezTo>
                  <a:lnTo>
                    <a:pt x="14884" y="9395"/>
                  </a:lnTo>
                  <a:cubicBezTo>
                    <a:pt x="14891" y="9395"/>
                    <a:pt x="14898" y="9395"/>
                    <a:pt x="14905" y="9395"/>
                  </a:cubicBezTo>
                  <a:cubicBezTo>
                    <a:pt x="15657" y="9395"/>
                    <a:pt x="16277" y="8769"/>
                    <a:pt x="16277" y="8014"/>
                  </a:cubicBezTo>
                  <a:cubicBezTo>
                    <a:pt x="16277" y="7240"/>
                    <a:pt x="15646" y="6621"/>
                    <a:pt x="14884" y="6621"/>
                  </a:cubicBezTo>
                  <a:lnTo>
                    <a:pt x="12884" y="6621"/>
                  </a:lnTo>
                  <a:cubicBezTo>
                    <a:pt x="13229" y="6133"/>
                    <a:pt x="13217" y="5478"/>
                    <a:pt x="12860" y="4990"/>
                  </a:cubicBezTo>
                  <a:lnTo>
                    <a:pt x="17515" y="4990"/>
                  </a:lnTo>
                  <a:cubicBezTo>
                    <a:pt x="17536" y="4991"/>
                    <a:pt x="17557" y="4991"/>
                    <a:pt x="17579" y="4991"/>
                  </a:cubicBezTo>
                  <a:cubicBezTo>
                    <a:pt x="18335" y="4991"/>
                    <a:pt x="18944" y="4373"/>
                    <a:pt x="18944" y="3609"/>
                  </a:cubicBezTo>
                  <a:cubicBezTo>
                    <a:pt x="18944" y="2837"/>
                    <a:pt x="18324" y="2215"/>
                    <a:pt x="17558" y="2215"/>
                  </a:cubicBezTo>
                  <a:cubicBezTo>
                    <a:pt x="17544" y="2215"/>
                    <a:pt x="17529" y="2215"/>
                    <a:pt x="17515" y="2216"/>
                  </a:cubicBezTo>
                  <a:lnTo>
                    <a:pt x="12657" y="2216"/>
                  </a:lnTo>
                  <a:cubicBezTo>
                    <a:pt x="13348" y="1311"/>
                    <a:pt x="12693" y="1"/>
                    <a:pt x="11550" y="1"/>
                  </a:cubicBezTo>
                  <a:lnTo>
                    <a:pt x="3180" y="1"/>
                  </a:lnTo>
                  <a:cubicBezTo>
                    <a:pt x="3166" y="1"/>
                    <a:pt x="3152" y="1"/>
                    <a:pt x="3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44"/>
          <p:cNvGrpSpPr/>
          <p:nvPr/>
        </p:nvGrpSpPr>
        <p:grpSpPr>
          <a:xfrm>
            <a:off x="4954971" y="3011529"/>
            <a:ext cx="429504" cy="370879"/>
            <a:chOff x="-42651700" y="3217825"/>
            <a:chExt cx="367600" cy="317425"/>
          </a:xfrm>
        </p:grpSpPr>
        <p:sp>
          <p:nvSpPr>
            <p:cNvPr id="3670" name="Google Shape;3670;p4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44"/>
          <p:cNvGrpSpPr/>
          <p:nvPr/>
        </p:nvGrpSpPr>
        <p:grpSpPr>
          <a:xfrm>
            <a:off x="4937418" y="1586346"/>
            <a:ext cx="464612" cy="464612"/>
            <a:chOff x="7450175" y="1895900"/>
            <a:chExt cx="473900" cy="473900"/>
          </a:xfrm>
        </p:grpSpPr>
        <p:sp>
          <p:nvSpPr>
            <p:cNvPr id="3675" name="Google Shape;3675;p44"/>
            <p:cNvSpPr/>
            <p:nvPr/>
          </p:nvSpPr>
          <p:spPr>
            <a:xfrm>
              <a:off x="7754075" y="2152500"/>
              <a:ext cx="109875" cy="127400"/>
            </a:xfrm>
            <a:custGeom>
              <a:rect b="b" l="l" r="r" t="t"/>
              <a:pathLst>
                <a:path extrusionOk="0" h="5096" w="4395">
                  <a:moveTo>
                    <a:pt x="1930" y="953"/>
                  </a:moveTo>
                  <a:cubicBezTo>
                    <a:pt x="1930" y="988"/>
                    <a:pt x="1930" y="1024"/>
                    <a:pt x="1941" y="1060"/>
                  </a:cubicBezTo>
                  <a:cubicBezTo>
                    <a:pt x="2037" y="1917"/>
                    <a:pt x="1560" y="2739"/>
                    <a:pt x="775" y="3084"/>
                  </a:cubicBezTo>
                  <a:cubicBezTo>
                    <a:pt x="25" y="3405"/>
                    <a:pt x="1" y="4465"/>
                    <a:pt x="739" y="4822"/>
                  </a:cubicBezTo>
                  <a:lnTo>
                    <a:pt x="1322" y="5096"/>
                  </a:lnTo>
                  <a:cubicBezTo>
                    <a:pt x="3037" y="3917"/>
                    <a:pt x="4156" y="2060"/>
                    <a:pt x="4394" y="0"/>
                  </a:cubicBezTo>
                  <a:lnTo>
                    <a:pt x="2882" y="0"/>
                  </a:lnTo>
                  <a:cubicBezTo>
                    <a:pt x="2358" y="0"/>
                    <a:pt x="1930" y="429"/>
                    <a:pt x="1930" y="95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4"/>
            <p:cNvSpPr/>
            <p:nvPr/>
          </p:nvSpPr>
          <p:spPr>
            <a:xfrm>
              <a:off x="7539475" y="1939975"/>
              <a:ext cx="325350" cy="374475"/>
            </a:xfrm>
            <a:custGeom>
              <a:rect b="b" l="l" r="r" t="t"/>
              <a:pathLst>
                <a:path extrusionOk="0" h="14979" w="13014">
                  <a:moveTo>
                    <a:pt x="11073" y="5644"/>
                  </a:moveTo>
                  <a:lnTo>
                    <a:pt x="10192" y="6513"/>
                  </a:lnTo>
                  <a:cubicBezTo>
                    <a:pt x="9954" y="6763"/>
                    <a:pt x="9621" y="6894"/>
                    <a:pt x="9275" y="6894"/>
                  </a:cubicBezTo>
                  <a:cubicBezTo>
                    <a:pt x="8561" y="6894"/>
                    <a:pt x="7977" y="6310"/>
                    <a:pt x="7977" y="5596"/>
                  </a:cubicBezTo>
                  <a:lnTo>
                    <a:pt x="7977" y="917"/>
                  </a:lnTo>
                  <a:cubicBezTo>
                    <a:pt x="4977" y="0"/>
                    <a:pt x="1739" y="1155"/>
                    <a:pt x="0" y="3774"/>
                  </a:cubicBezTo>
                  <a:lnTo>
                    <a:pt x="4918" y="3774"/>
                  </a:lnTo>
                  <a:cubicBezTo>
                    <a:pt x="6025" y="3774"/>
                    <a:pt x="6942" y="4655"/>
                    <a:pt x="6977" y="5775"/>
                  </a:cubicBezTo>
                  <a:cubicBezTo>
                    <a:pt x="7001" y="6894"/>
                    <a:pt x="6132" y="7834"/>
                    <a:pt x="5025" y="7894"/>
                  </a:cubicBezTo>
                  <a:cubicBezTo>
                    <a:pt x="4572" y="7918"/>
                    <a:pt x="4191" y="8192"/>
                    <a:pt x="4013" y="8596"/>
                  </a:cubicBezTo>
                  <a:cubicBezTo>
                    <a:pt x="4144" y="8799"/>
                    <a:pt x="4203" y="9037"/>
                    <a:pt x="4203" y="9275"/>
                  </a:cubicBezTo>
                  <a:lnTo>
                    <a:pt x="4203" y="14609"/>
                  </a:lnTo>
                  <a:cubicBezTo>
                    <a:pt x="5703" y="14978"/>
                    <a:pt x="7287" y="14859"/>
                    <a:pt x="8704" y="14252"/>
                  </a:cubicBezTo>
                  <a:cubicBezTo>
                    <a:pt x="7239" y="13407"/>
                    <a:pt x="7358" y="11251"/>
                    <a:pt x="8918" y="10573"/>
                  </a:cubicBezTo>
                  <a:cubicBezTo>
                    <a:pt x="9263" y="10430"/>
                    <a:pt x="9466" y="10073"/>
                    <a:pt x="9418" y="9692"/>
                  </a:cubicBezTo>
                  <a:cubicBezTo>
                    <a:pt x="9406" y="9608"/>
                    <a:pt x="9406" y="9537"/>
                    <a:pt x="9406" y="9454"/>
                  </a:cubicBezTo>
                  <a:cubicBezTo>
                    <a:pt x="9406" y="8311"/>
                    <a:pt x="10323" y="7394"/>
                    <a:pt x="11466" y="7382"/>
                  </a:cubicBezTo>
                  <a:lnTo>
                    <a:pt x="13014" y="7382"/>
                  </a:lnTo>
                  <a:cubicBezTo>
                    <a:pt x="12978" y="6799"/>
                    <a:pt x="12883" y="6215"/>
                    <a:pt x="12716" y="564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4"/>
            <p:cNvSpPr/>
            <p:nvPr/>
          </p:nvSpPr>
          <p:spPr>
            <a:xfrm>
              <a:off x="7504950" y="2062000"/>
              <a:ext cx="181000" cy="122675"/>
            </a:xfrm>
            <a:custGeom>
              <a:rect b="b" l="l" r="r" t="t"/>
              <a:pathLst>
                <a:path extrusionOk="0" h="4907" w="7240">
                  <a:moveTo>
                    <a:pt x="7239" y="953"/>
                  </a:moveTo>
                  <a:cubicBezTo>
                    <a:pt x="7239" y="417"/>
                    <a:pt x="6822" y="1"/>
                    <a:pt x="6287" y="1"/>
                  </a:cubicBezTo>
                  <a:lnTo>
                    <a:pt x="774" y="1"/>
                  </a:lnTo>
                  <a:cubicBezTo>
                    <a:pt x="95" y="1548"/>
                    <a:pt x="0" y="3287"/>
                    <a:pt x="488" y="4906"/>
                  </a:cubicBezTo>
                  <a:lnTo>
                    <a:pt x="1941" y="4906"/>
                  </a:lnTo>
                  <a:lnTo>
                    <a:pt x="3370" y="3477"/>
                  </a:lnTo>
                  <a:cubicBezTo>
                    <a:pt x="3620" y="3227"/>
                    <a:pt x="3941" y="3096"/>
                    <a:pt x="4286" y="3096"/>
                  </a:cubicBezTo>
                  <a:cubicBezTo>
                    <a:pt x="4346" y="3096"/>
                    <a:pt x="4405" y="3096"/>
                    <a:pt x="4453" y="3108"/>
                  </a:cubicBezTo>
                  <a:cubicBezTo>
                    <a:pt x="4834" y="2394"/>
                    <a:pt x="5548" y="1941"/>
                    <a:pt x="6346" y="1894"/>
                  </a:cubicBezTo>
                  <a:cubicBezTo>
                    <a:pt x="6846" y="1870"/>
                    <a:pt x="7239" y="1453"/>
                    <a:pt x="7239" y="95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4"/>
            <p:cNvSpPr/>
            <p:nvPr/>
          </p:nvSpPr>
          <p:spPr>
            <a:xfrm>
              <a:off x="7825225" y="1954250"/>
              <a:ext cx="40500" cy="40500"/>
            </a:xfrm>
            <a:custGeom>
              <a:rect b="b" l="l" r="r" t="t"/>
              <a:pathLst>
                <a:path extrusionOk="0" h="1620" w="1620">
                  <a:moveTo>
                    <a:pt x="1381" y="346"/>
                  </a:moveTo>
                  <a:lnTo>
                    <a:pt x="1381" y="239"/>
                  </a:lnTo>
                  <a:lnTo>
                    <a:pt x="1274" y="239"/>
                  </a:lnTo>
                  <a:cubicBezTo>
                    <a:pt x="1131" y="239"/>
                    <a:pt x="989" y="179"/>
                    <a:pt x="881" y="84"/>
                  </a:cubicBezTo>
                  <a:lnTo>
                    <a:pt x="810" y="1"/>
                  </a:lnTo>
                  <a:lnTo>
                    <a:pt x="738" y="84"/>
                  </a:lnTo>
                  <a:cubicBezTo>
                    <a:pt x="631" y="179"/>
                    <a:pt x="488" y="239"/>
                    <a:pt x="346" y="239"/>
                  </a:cubicBezTo>
                  <a:lnTo>
                    <a:pt x="238" y="239"/>
                  </a:lnTo>
                  <a:lnTo>
                    <a:pt x="238" y="346"/>
                  </a:lnTo>
                  <a:cubicBezTo>
                    <a:pt x="238" y="489"/>
                    <a:pt x="179" y="632"/>
                    <a:pt x="72" y="739"/>
                  </a:cubicBezTo>
                  <a:lnTo>
                    <a:pt x="0" y="810"/>
                  </a:lnTo>
                  <a:lnTo>
                    <a:pt x="72" y="882"/>
                  </a:lnTo>
                  <a:cubicBezTo>
                    <a:pt x="179" y="989"/>
                    <a:pt x="238" y="1132"/>
                    <a:pt x="238" y="1275"/>
                  </a:cubicBezTo>
                  <a:lnTo>
                    <a:pt x="238" y="1382"/>
                  </a:lnTo>
                  <a:lnTo>
                    <a:pt x="346" y="1382"/>
                  </a:lnTo>
                  <a:cubicBezTo>
                    <a:pt x="488" y="1382"/>
                    <a:pt x="631" y="1441"/>
                    <a:pt x="738" y="1548"/>
                  </a:cubicBezTo>
                  <a:lnTo>
                    <a:pt x="810" y="1620"/>
                  </a:lnTo>
                  <a:lnTo>
                    <a:pt x="881" y="1548"/>
                  </a:lnTo>
                  <a:cubicBezTo>
                    <a:pt x="989" y="1441"/>
                    <a:pt x="1131" y="1382"/>
                    <a:pt x="1274" y="1382"/>
                  </a:cubicBezTo>
                  <a:lnTo>
                    <a:pt x="1381" y="1382"/>
                  </a:lnTo>
                  <a:lnTo>
                    <a:pt x="1381" y="1275"/>
                  </a:lnTo>
                  <a:cubicBezTo>
                    <a:pt x="1381" y="1132"/>
                    <a:pt x="1441" y="989"/>
                    <a:pt x="1536" y="882"/>
                  </a:cubicBezTo>
                  <a:lnTo>
                    <a:pt x="1620" y="810"/>
                  </a:lnTo>
                  <a:lnTo>
                    <a:pt x="1536" y="739"/>
                  </a:lnTo>
                  <a:cubicBezTo>
                    <a:pt x="1441" y="632"/>
                    <a:pt x="1381" y="489"/>
                    <a:pt x="1381" y="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4"/>
            <p:cNvSpPr/>
            <p:nvPr/>
          </p:nvSpPr>
          <p:spPr>
            <a:xfrm>
              <a:off x="7766875" y="1895900"/>
              <a:ext cx="157200" cy="190250"/>
            </a:xfrm>
            <a:custGeom>
              <a:rect b="b" l="l" r="r" t="t"/>
              <a:pathLst>
                <a:path extrusionOk="0" h="7610" w="6288">
                  <a:moveTo>
                    <a:pt x="5728" y="1"/>
                  </a:moveTo>
                  <a:lnTo>
                    <a:pt x="548" y="1"/>
                  </a:lnTo>
                  <a:cubicBezTo>
                    <a:pt x="251" y="1"/>
                    <a:pt x="1" y="251"/>
                    <a:pt x="1" y="549"/>
                  </a:cubicBezTo>
                  <a:lnTo>
                    <a:pt x="1" y="7359"/>
                  </a:lnTo>
                  <a:cubicBezTo>
                    <a:pt x="1" y="7526"/>
                    <a:pt x="191" y="7609"/>
                    <a:pt x="310" y="7490"/>
                  </a:cubicBezTo>
                  <a:lnTo>
                    <a:pt x="1513" y="6287"/>
                  </a:lnTo>
                  <a:lnTo>
                    <a:pt x="5728" y="6287"/>
                  </a:lnTo>
                  <a:cubicBezTo>
                    <a:pt x="6037" y="6287"/>
                    <a:pt x="6287" y="6037"/>
                    <a:pt x="6287" y="5740"/>
                  </a:cubicBezTo>
                  <a:lnTo>
                    <a:pt x="6287" y="549"/>
                  </a:lnTo>
                  <a:cubicBezTo>
                    <a:pt x="6287" y="251"/>
                    <a:pt x="6037" y="1"/>
                    <a:pt x="5728" y="1"/>
                  </a:cubicBezTo>
                  <a:close/>
                  <a:moveTo>
                    <a:pt x="5120" y="3537"/>
                  </a:moveTo>
                  <a:lnTo>
                    <a:pt x="4823" y="3835"/>
                  </a:lnTo>
                  <a:lnTo>
                    <a:pt x="4823" y="4263"/>
                  </a:lnTo>
                  <a:cubicBezTo>
                    <a:pt x="4823" y="4573"/>
                    <a:pt x="4573" y="4823"/>
                    <a:pt x="4263" y="4823"/>
                  </a:cubicBezTo>
                  <a:lnTo>
                    <a:pt x="3834" y="4823"/>
                  </a:lnTo>
                  <a:lnTo>
                    <a:pt x="3537" y="5121"/>
                  </a:lnTo>
                  <a:cubicBezTo>
                    <a:pt x="3323" y="5335"/>
                    <a:pt x="2977" y="5335"/>
                    <a:pt x="2751" y="5121"/>
                  </a:cubicBezTo>
                  <a:lnTo>
                    <a:pt x="2453" y="4823"/>
                  </a:lnTo>
                  <a:lnTo>
                    <a:pt x="2025" y="4823"/>
                  </a:lnTo>
                  <a:cubicBezTo>
                    <a:pt x="1715" y="4823"/>
                    <a:pt x="1477" y="4573"/>
                    <a:pt x="1477" y="4263"/>
                  </a:cubicBezTo>
                  <a:lnTo>
                    <a:pt x="1477" y="3835"/>
                  </a:lnTo>
                  <a:lnTo>
                    <a:pt x="1179" y="3537"/>
                  </a:lnTo>
                  <a:cubicBezTo>
                    <a:pt x="965" y="3323"/>
                    <a:pt x="965" y="2966"/>
                    <a:pt x="1179" y="2751"/>
                  </a:cubicBezTo>
                  <a:lnTo>
                    <a:pt x="1477" y="2454"/>
                  </a:lnTo>
                  <a:lnTo>
                    <a:pt x="1477" y="2013"/>
                  </a:lnTo>
                  <a:cubicBezTo>
                    <a:pt x="1477" y="1715"/>
                    <a:pt x="1715" y="1465"/>
                    <a:pt x="2025" y="1465"/>
                  </a:cubicBezTo>
                  <a:lnTo>
                    <a:pt x="2441" y="1465"/>
                  </a:lnTo>
                  <a:lnTo>
                    <a:pt x="2739" y="1168"/>
                  </a:lnTo>
                  <a:cubicBezTo>
                    <a:pt x="2953" y="953"/>
                    <a:pt x="3311" y="953"/>
                    <a:pt x="3525" y="1168"/>
                  </a:cubicBezTo>
                  <a:lnTo>
                    <a:pt x="3823" y="1465"/>
                  </a:lnTo>
                  <a:lnTo>
                    <a:pt x="4251" y="1465"/>
                  </a:lnTo>
                  <a:cubicBezTo>
                    <a:pt x="4561" y="1465"/>
                    <a:pt x="4811" y="1715"/>
                    <a:pt x="4811" y="2013"/>
                  </a:cubicBezTo>
                  <a:lnTo>
                    <a:pt x="4811" y="2454"/>
                  </a:lnTo>
                  <a:lnTo>
                    <a:pt x="5108" y="2751"/>
                  </a:lnTo>
                  <a:cubicBezTo>
                    <a:pt x="5323" y="2966"/>
                    <a:pt x="5323" y="3311"/>
                    <a:pt x="5108" y="35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4"/>
            <p:cNvSpPr/>
            <p:nvPr/>
          </p:nvSpPr>
          <p:spPr>
            <a:xfrm>
              <a:off x="7450175" y="2165600"/>
              <a:ext cx="166700" cy="204200"/>
            </a:xfrm>
            <a:custGeom>
              <a:rect b="b" l="l" r="r" t="t"/>
              <a:pathLst>
                <a:path extrusionOk="0" h="8168" w="6668">
                  <a:moveTo>
                    <a:pt x="6346" y="119"/>
                  </a:moveTo>
                  <a:lnTo>
                    <a:pt x="4596" y="1869"/>
                  </a:lnTo>
                  <a:lnTo>
                    <a:pt x="560" y="1869"/>
                  </a:lnTo>
                  <a:cubicBezTo>
                    <a:pt x="250" y="1869"/>
                    <a:pt x="0" y="2119"/>
                    <a:pt x="0" y="2429"/>
                  </a:cubicBezTo>
                  <a:lnTo>
                    <a:pt x="0" y="7608"/>
                  </a:lnTo>
                  <a:cubicBezTo>
                    <a:pt x="0" y="7918"/>
                    <a:pt x="250" y="8156"/>
                    <a:pt x="560" y="8168"/>
                  </a:cubicBezTo>
                  <a:lnTo>
                    <a:pt x="6108" y="8168"/>
                  </a:lnTo>
                  <a:cubicBezTo>
                    <a:pt x="6418" y="8156"/>
                    <a:pt x="6668" y="7918"/>
                    <a:pt x="6668" y="7608"/>
                  </a:cubicBezTo>
                  <a:lnTo>
                    <a:pt x="6668" y="250"/>
                  </a:lnTo>
                  <a:cubicBezTo>
                    <a:pt x="6668" y="83"/>
                    <a:pt x="6466" y="0"/>
                    <a:pt x="6346" y="119"/>
                  </a:cubicBezTo>
                  <a:close/>
                  <a:moveTo>
                    <a:pt x="4703" y="5572"/>
                  </a:moveTo>
                  <a:lnTo>
                    <a:pt x="4680" y="5572"/>
                  </a:lnTo>
                  <a:lnTo>
                    <a:pt x="4703" y="5608"/>
                  </a:lnTo>
                  <a:cubicBezTo>
                    <a:pt x="5275" y="6120"/>
                    <a:pt x="4441" y="6953"/>
                    <a:pt x="3929" y="6394"/>
                  </a:cubicBezTo>
                  <a:lnTo>
                    <a:pt x="3894" y="6358"/>
                  </a:lnTo>
                  <a:lnTo>
                    <a:pt x="3894" y="6406"/>
                  </a:lnTo>
                  <a:cubicBezTo>
                    <a:pt x="3894" y="7144"/>
                    <a:pt x="2786" y="7144"/>
                    <a:pt x="2786" y="6406"/>
                  </a:cubicBezTo>
                  <a:lnTo>
                    <a:pt x="2786" y="6358"/>
                  </a:lnTo>
                  <a:lnTo>
                    <a:pt x="2763" y="6370"/>
                  </a:lnTo>
                  <a:cubicBezTo>
                    <a:pt x="2239" y="6894"/>
                    <a:pt x="1453" y="6108"/>
                    <a:pt x="1977" y="5584"/>
                  </a:cubicBezTo>
                  <a:lnTo>
                    <a:pt x="2001" y="5572"/>
                  </a:lnTo>
                  <a:lnTo>
                    <a:pt x="1965" y="5572"/>
                  </a:lnTo>
                  <a:cubicBezTo>
                    <a:pt x="1227" y="5572"/>
                    <a:pt x="1227" y="4453"/>
                    <a:pt x="1965" y="4453"/>
                  </a:cubicBezTo>
                  <a:lnTo>
                    <a:pt x="2001" y="4453"/>
                  </a:lnTo>
                  <a:lnTo>
                    <a:pt x="1965" y="4429"/>
                  </a:lnTo>
                  <a:cubicBezTo>
                    <a:pt x="1489" y="3905"/>
                    <a:pt x="2227" y="3155"/>
                    <a:pt x="2751" y="3643"/>
                  </a:cubicBezTo>
                  <a:lnTo>
                    <a:pt x="2786" y="3667"/>
                  </a:lnTo>
                  <a:lnTo>
                    <a:pt x="2786" y="3631"/>
                  </a:lnTo>
                  <a:cubicBezTo>
                    <a:pt x="2786" y="2881"/>
                    <a:pt x="3894" y="2881"/>
                    <a:pt x="3894" y="3631"/>
                  </a:cubicBezTo>
                  <a:lnTo>
                    <a:pt x="3894" y="3679"/>
                  </a:lnTo>
                  <a:lnTo>
                    <a:pt x="3918" y="3655"/>
                  </a:lnTo>
                  <a:cubicBezTo>
                    <a:pt x="4430" y="3131"/>
                    <a:pt x="5227" y="3917"/>
                    <a:pt x="4703" y="4441"/>
                  </a:cubicBezTo>
                  <a:lnTo>
                    <a:pt x="4680" y="4453"/>
                  </a:lnTo>
                  <a:lnTo>
                    <a:pt x="4703" y="4453"/>
                  </a:lnTo>
                  <a:cubicBezTo>
                    <a:pt x="5442" y="4453"/>
                    <a:pt x="5442" y="5572"/>
                    <a:pt x="4703" y="557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44"/>
          <p:cNvGrpSpPr/>
          <p:nvPr/>
        </p:nvGrpSpPr>
        <p:grpSpPr>
          <a:xfrm>
            <a:off x="1493428" y="1549775"/>
            <a:ext cx="464315" cy="465613"/>
            <a:chOff x="-48630025" y="3199700"/>
            <a:chExt cx="300100" cy="300900"/>
          </a:xfrm>
        </p:grpSpPr>
        <p:sp>
          <p:nvSpPr>
            <p:cNvPr id="3682" name="Google Shape;3682;p4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8" name="Shape 3688"/>
        <p:cNvGrpSpPr/>
        <p:nvPr/>
      </p:nvGrpSpPr>
      <p:grpSpPr>
        <a:xfrm>
          <a:off x="0" y="0"/>
          <a:ext cx="0" cy="0"/>
          <a:chOff x="0" y="0"/>
          <a:chExt cx="0" cy="0"/>
        </a:xfrm>
      </p:grpSpPr>
      <p:sp>
        <p:nvSpPr>
          <p:cNvPr id="3689" name="Google Shape;368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data per event</a:t>
            </a:r>
            <a:endParaRPr/>
          </a:p>
        </p:txBody>
      </p:sp>
      <p:pic>
        <p:nvPicPr>
          <p:cNvPr id="3690" name="Google Shape;3690;p45"/>
          <p:cNvPicPr preferRelativeResize="0"/>
          <p:nvPr/>
        </p:nvPicPr>
        <p:blipFill>
          <a:blip r:embed="rId3">
            <a:alphaModFix/>
          </a:blip>
          <a:stretch>
            <a:fillRect/>
          </a:stretch>
        </p:blipFill>
        <p:spPr>
          <a:xfrm>
            <a:off x="990200" y="1171175"/>
            <a:ext cx="7163602" cy="35186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4" name="Shape 3694"/>
        <p:cNvGrpSpPr/>
        <p:nvPr/>
      </p:nvGrpSpPr>
      <p:grpSpPr>
        <a:xfrm>
          <a:off x="0" y="0"/>
          <a:ext cx="0" cy="0"/>
          <a:chOff x="0" y="0"/>
          <a:chExt cx="0" cy="0"/>
        </a:xfrm>
      </p:grpSpPr>
      <p:sp>
        <p:nvSpPr>
          <p:cNvPr id="3695" name="Google Shape;369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choice of channel</a:t>
            </a:r>
            <a:endParaRPr/>
          </a:p>
        </p:txBody>
      </p:sp>
      <p:sp>
        <p:nvSpPr>
          <p:cNvPr id="3696" name="Google Shape;3696;p46"/>
          <p:cNvSpPr txBox="1"/>
          <p:nvPr>
            <p:ph idx="1" type="subTitle"/>
          </p:nvPr>
        </p:nvSpPr>
        <p:spPr>
          <a:xfrm>
            <a:off x="1482432" y="1919092"/>
            <a:ext cx="28068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Infrared for cloud top temperature and height</a:t>
            </a:r>
            <a:endParaRPr/>
          </a:p>
        </p:txBody>
      </p:sp>
      <p:sp>
        <p:nvSpPr>
          <p:cNvPr id="3697" name="Google Shape;3697;p46"/>
          <p:cNvSpPr txBox="1"/>
          <p:nvPr>
            <p:ph idx="2" type="subTitle"/>
          </p:nvPr>
        </p:nvSpPr>
        <p:spPr>
          <a:xfrm>
            <a:off x="5174790" y="1919100"/>
            <a:ext cx="2133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Infrared available day and night</a:t>
            </a:r>
            <a:endParaRPr/>
          </a:p>
        </p:txBody>
      </p:sp>
      <p:sp>
        <p:nvSpPr>
          <p:cNvPr id="3698" name="Google Shape;3698;p46"/>
          <p:cNvSpPr txBox="1"/>
          <p:nvPr>
            <p:ph idx="3" type="subTitle"/>
          </p:nvPr>
        </p:nvSpPr>
        <p:spPr>
          <a:xfrm>
            <a:off x="1482447" y="3333372"/>
            <a:ext cx="22068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Visible imagery limited to daylight</a:t>
            </a:r>
            <a:endParaRPr/>
          </a:p>
        </p:txBody>
      </p:sp>
      <p:sp>
        <p:nvSpPr>
          <p:cNvPr id="3699" name="Google Shape;3699;p46"/>
          <p:cNvSpPr txBox="1"/>
          <p:nvPr>
            <p:ph idx="4" type="subTitle"/>
          </p:nvPr>
        </p:nvSpPr>
        <p:spPr>
          <a:xfrm>
            <a:off x="5174790" y="3333374"/>
            <a:ext cx="2133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Lightning data not </a:t>
            </a:r>
            <a:r>
              <a:rPr lang="en"/>
              <a:t>broadly</a:t>
            </a:r>
            <a:r>
              <a:rPr lang="en"/>
              <a:t> informative</a:t>
            </a:r>
            <a:endParaRPr/>
          </a:p>
        </p:txBody>
      </p:sp>
      <p:sp>
        <p:nvSpPr>
          <p:cNvPr id="3700" name="Google Shape;3700;p46"/>
          <p:cNvSpPr txBox="1"/>
          <p:nvPr>
            <p:ph idx="5" type="subTitle"/>
          </p:nvPr>
        </p:nvSpPr>
        <p:spPr>
          <a:xfrm>
            <a:off x="1482435" y="1565891"/>
            <a:ext cx="31728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 top analysis</a:t>
            </a:r>
            <a:endParaRPr/>
          </a:p>
        </p:txBody>
      </p:sp>
      <p:sp>
        <p:nvSpPr>
          <p:cNvPr id="3701" name="Google Shape;3701;p46"/>
          <p:cNvSpPr txBox="1"/>
          <p:nvPr>
            <p:ph idx="6" type="subTitle"/>
          </p:nvPr>
        </p:nvSpPr>
        <p:spPr>
          <a:xfrm>
            <a:off x="1482435" y="2980270"/>
            <a:ext cx="24639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Daytime only</a:t>
            </a:r>
            <a:endParaRPr/>
          </a:p>
        </p:txBody>
      </p:sp>
      <p:sp>
        <p:nvSpPr>
          <p:cNvPr id="3702" name="Google Shape;3702;p46"/>
          <p:cNvSpPr txBox="1"/>
          <p:nvPr>
            <p:ph idx="7" type="subTitle"/>
          </p:nvPr>
        </p:nvSpPr>
        <p:spPr>
          <a:xfrm>
            <a:off x="5174775" y="1565900"/>
            <a:ext cx="35937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Continues Monitoring</a:t>
            </a:r>
            <a:endParaRPr/>
          </a:p>
        </p:txBody>
      </p:sp>
      <p:sp>
        <p:nvSpPr>
          <p:cNvPr id="3703" name="Google Shape;3703;p46"/>
          <p:cNvSpPr txBox="1"/>
          <p:nvPr>
            <p:ph idx="8" type="subTitle"/>
          </p:nvPr>
        </p:nvSpPr>
        <p:spPr>
          <a:xfrm>
            <a:off x="5174770" y="2980274"/>
            <a:ext cx="29406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Limited scope</a:t>
            </a:r>
            <a:endParaRPr/>
          </a:p>
        </p:txBody>
      </p:sp>
      <p:grpSp>
        <p:nvGrpSpPr>
          <p:cNvPr id="3704" name="Google Shape;3704;p46"/>
          <p:cNvGrpSpPr/>
          <p:nvPr/>
        </p:nvGrpSpPr>
        <p:grpSpPr>
          <a:xfrm>
            <a:off x="816000" y="2964655"/>
            <a:ext cx="473656" cy="464612"/>
            <a:chOff x="2586175" y="3372425"/>
            <a:chExt cx="483125" cy="473900"/>
          </a:xfrm>
        </p:grpSpPr>
        <p:sp>
          <p:nvSpPr>
            <p:cNvPr id="3705" name="Google Shape;3705;p46"/>
            <p:cNvSpPr/>
            <p:nvPr/>
          </p:nvSpPr>
          <p:spPr>
            <a:xfrm>
              <a:off x="2813875" y="3372425"/>
              <a:ext cx="27700" cy="75775"/>
            </a:xfrm>
            <a:custGeom>
              <a:rect b="b" l="l" r="r" t="t"/>
              <a:pathLst>
                <a:path extrusionOk="0" h="3031" w="1108">
                  <a:moveTo>
                    <a:pt x="554" y="1"/>
                  </a:moveTo>
                  <a:cubicBezTo>
                    <a:pt x="277" y="1"/>
                    <a:pt x="1" y="185"/>
                    <a:pt x="1" y="554"/>
                  </a:cubicBezTo>
                  <a:lnTo>
                    <a:pt x="1" y="2471"/>
                  </a:lnTo>
                  <a:cubicBezTo>
                    <a:pt x="1" y="2781"/>
                    <a:pt x="251" y="3031"/>
                    <a:pt x="560" y="3031"/>
                  </a:cubicBezTo>
                  <a:cubicBezTo>
                    <a:pt x="870" y="3031"/>
                    <a:pt x="1108" y="2781"/>
                    <a:pt x="1108" y="2471"/>
                  </a:cubicBezTo>
                  <a:lnTo>
                    <a:pt x="1108" y="554"/>
                  </a:lnTo>
                  <a:cubicBezTo>
                    <a:pt x="1108" y="185"/>
                    <a:pt x="831" y="1"/>
                    <a:pt x="5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6"/>
            <p:cNvSpPr/>
            <p:nvPr/>
          </p:nvSpPr>
          <p:spPr>
            <a:xfrm>
              <a:off x="2984425" y="3595525"/>
              <a:ext cx="84875" cy="27700"/>
            </a:xfrm>
            <a:custGeom>
              <a:rect b="b" l="l" r="r" t="t"/>
              <a:pathLst>
                <a:path extrusionOk="0" h="1108" w="3395">
                  <a:moveTo>
                    <a:pt x="739" y="1"/>
                  </a:moveTo>
                  <a:cubicBezTo>
                    <a:pt x="1" y="1"/>
                    <a:pt x="1" y="1108"/>
                    <a:pt x="739" y="1108"/>
                  </a:cubicBezTo>
                  <a:lnTo>
                    <a:pt x="2656" y="1108"/>
                  </a:lnTo>
                  <a:cubicBezTo>
                    <a:pt x="3394" y="1108"/>
                    <a:pt x="3394" y="1"/>
                    <a:pt x="26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6"/>
            <p:cNvSpPr/>
            <p:nvPr/>
          </p:nvSpPr>
          <p:spPr>
            <a:xfrm>
              <a:off x="2586175" y="3595525"/>
              <a:ext cx="80400" cy="27700"/>
            </a:xfrm>
            <a:custGeom>
              <a:rect b="b" l="l" r="r" t="t"/>
              <a:pathLst>
                <a:path extrusionOk="0" h="1108" w="3216">
                  <a:moveTo>
                    <a:pt x="750" y="1"/>
                  </a:moveTo>
                  <a:cubicBezTo>
                    <a:pt x="0" y="1"/>
                    <a:pt x="0" y="1108"/>
                    <a:pt x="750" y="1108"/>
                  </a:cubicBezTo>
                  <a:lnTo>
                    <a:pt x="2655" y="1108"/>
                  </a:lnTo>
                  <a:cubicBezTo>
                    <a:pt x="2965" y="1108"/>
                    <a:pt x="3215" y="858"/>
                    <a:pt x="3215" y="548"/>
                  </a:cubicBezTo>
                  <a:cubicBezTo>
                    <a:pt x="3215" y="251"/>
                    <a:pt x="2965" y="1"/>
                    <a:pt x="2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6"/>
            <p:cNvSpPr/>
            <p:nvPr/>
          </p:nvSpPr>
          <p:spPr>
            <a:xfrm>
              <a:off x="2933250" y="3437625"/>
              <a:ext cx="72050" cy="61775"/>
            </a:xfrm>
            <a:custGeom>
              <a:rect b="b" l="l" r="r" t="t"/>
              <a:pathLst>
                <a:path extrusionOk="0" h="2471" w="2882">
                  <a:moveTo>
                    <a:pt x="2084" y="0"/>
                  </a:moveTo>
                  <a:cubicBezTo>
                    <a:pt x="1955" y="0"/>
                    <a:pt x="1822" y="51"/>
                    <a:pt x="1703" y="173"/>
                  </a:cubicBezTo>
                  <a:lnTo>
                    <a:pt x="345" y="1518"/>
                  </a:lnTo>
                  <a:cubicBezTo>
                    <a:pt x="0" y="1876"/>
                    <a:pt x="238" y="2471"/>
                    <a:pt x="738" y="2471"/>
                  </a:cubicBezTo>
                  <a:cubicBezTo>
                    <a:pt x="881" y="2471"/>
                    <a:pt x="1024" y="2411"/>
                    <a:pt x="1131" y="2304"/>
                  </a:cubicBezTo>
                  <a:lnTo>
                    <a:pt x="2488" y="959"/>
                  </a:lnTo>
                  <a:cubicBezTo>
                    <a:pt x="2881" y="557"/>
                    <a:pt x="2510" y="0"/>
                    <a:pt x="20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6"/>
            <p:cNvSpPr/>
            <p:nvPr/>
          </p:nvSpPr>
          <p:spPr>
            <a:xfrm>
              <a:off x="2931825" y="3719200"/>
              <a:ext cx="72875" cy="61450"/>
            </a:xfrm>
            <a:custGeom>
              <a:rect b="b" l="l" r="r" t="t"/>
              <a:pathLst>
                <a:path extrusionOk="0" h="2458" w="2915">
                  <a:moveTo>
                    <a:pt x="800" y="0"/>
                  </a:moveTo>
                  <a:cubicBezTo>
                    <a:pt x="370" y="0"/>
                    <a:pt x="0" y="557"/>
                    <a:pt x="402" y="959"/>
                  </a:cubicBezTo>
                  <a:lnTo>
                    <a:pt x="1760" y="2304"/>
                  </a:lnTo>
                  <a:cubicBezTo>
                    <a:pt x="1878" y="2412"/>
                    <a:pt x="2008" y="2458"/>
                    <a:pt x="2131" y="2458"/>
                  </a:cubicBezTo>
                  <a:cubicBezTo>
                    <a:pt x="2555" y="2458"/>
                    <a:pt x="2914" y="1924"/>
                    <a:pt x="2545" y="1519"/>
                  </a:cubicBezTo>
                  <a:lnTo>
                    <a:pt x="1188" y="173"/>
                  </a:lnTo>
                  <a:cubicBezTo>
                    <a:pt x="1066" y="51"/>
                    <a:pt x="931" y="0"/>
                    <a:pt x="8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6"/>
            <p:cNvSpPr/>
            <p:nvPr/>
          </p:nvSpPr>
          <p:spPr>
            <a:xfrm>
              <a:off x="2650225" y="3719200"/>
              <a:ext cx="73425" cy="61950"/>
            </a:xfrm>
            <a:custGeom>
              <a:rect b="b" l="l" r="r" t="t"/>
              <a:pathLst>
                <a:path extrusionOk="0" h="2478" w="2937">
                  <a:moveTo>
                    <a:pt x="2142" y="0"/>
                  </a:moveTo>
                  <a:cubicBezTo>
                    <a:pt x="2013" y="0"/>
                    <a:pt x="1879" y="51"/>
                    <a:pt x="1760" y="173"/>
                  </a:cubicBezTo>
                  <a:lnTo>
                    <a:pt x="403" y="1519"/>
                  </a:lnTo>
                  <a:cubicBezTo>
                    <a:pt x="1" y="1921"/>
                    <a:pt x="370" y="2477"/>
                    <a:pt x="801" y="2477"/>
                  </a:cubicBezTo>
                  <a:cubicBezTo>
                    <a:pt x="931" y="2477"/>
                    <a:pt x="1067" y="2426"/>
                    <a:pt x="1189" y="2304"/>
                  </a:cubicBezTo>
                  <a:lnTo>
                    <a:pt x="2534" y="959"/>
                  </a:lnTo>
                  <a:cubicBezTo>
                    <a:pt x="2936" y="557"/>
                    <a:pt x="2567" y="0"/>
                    <a:pt x="21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6"/>
            <p:cNvSpPr/>
            <p:nvPr/>
          </p:nvSpPr>
          <p:spPr>
            <a:xfrm>
              <a:off x="2650225" y="3437625"/>
              <a:ext cx="73425" cy="61925"/>
            </a:xfrm>
            <a:custGeom>
              <a:rect b="b" l="l" r="r" t="t"/>
              <a:pathLst>
                <a:path extrusionOk="0" h="2477" w="2937">
                  <a:moveTo>
                    <a:pt x="801" y="0"/>
                  </a:moveTo>
                  <a:cubicBezTo>
                    <a:pt x="370" y="0"/>
                    <a:pt x="1" y="557"/>
                    <a:pt x="403" y="959"/>
                  </a:cubicBezTo>
                  <a:lnTo>
                    <a:pt x="1760" y="2304"/>
                  </a:lnTo>
                  <a:cubicBezTo>
                    <a:pt x="1879" y="2426"/>
                    <a:pt x="2013" y="2477"/>
                    <a:pt x="2142" y="2477"/>
                  </a:cubicBezTo>
                  <a:cubicBezTo>
                    <a:pt x="2567" y="2477"/>
                    <a:pt x="2936" y="1920"/>
                    <a:pt x="2534" y="1518"/>
                  </a:cubicBezTo>
                  <a:lnTo>
                    <a:pt x="1189" y="173"/>
                  </a:lnTo>
                  <a:cubicBezTo>
                    <a:pt x="1067" y="51"/>
                    <a:pt x="931" y="0"/>
                    <a:pt x="8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6"/>
            <p:cNvSpPr/>
            <p:nvPr/>
          </p:nvSpPr>
          <p:spPr>
            <a:xfrm>
              <a:off x="2879375" y="3389400"/>
              <a:ext cx="51325" cy="71900"/>
            </a:xfrm>
            <a:custGeom>
              <a:rect b="b" l="l" r="r" t="t"/>
              <a:pathLst>
                <a:path extrusionOk="0" h="2876" w="2053">
                  <a:moveTo>
                    <a:pt x="1343" y="0"/>
                  </a:moveTo>
                  <a:cubicBezTo>
                    <a:pt x="1145" y="0"/>
                    <a:pt x="948" y="104"/>
                    <a:pt x="845" y="352"/>
                  </a:cubicBezTo>
                  <a:lnTo>
                    <a:pt x="119" y="2114"/>
                  </a:lnTo>
                  <a:cubicBezTo>
                    <a:pt x="0" y="2400"/>
                    <a:pt x="131" y="2721"/>
                    <a:pt x="417" y="2840"/>
                  </a:cubicBezTo>
                  <a:cubicBezTo>
                    <a:pt x="476" y="2864"/>
                    <a:pt x="548" y="2876"/>
                    <a:pt x="631" y="2876"/>
                  </a:cubicBezTo>
                  <a:cubicBezTo>
                    <a:pt x="845" y="2876"/>
                    <a:pt x="1060" y="2745"/>
                    <a:pt x="1143" y="2542"/>
                  </a:cubicBezTo>
                  <a:lnTo>
                    <a:pt x="1869" y="768"/>
                  </a:lnTo>
                  <a:cubicBezTo>
                    <a:pt x="2053" y="333"/>
                    <a:pt x="1697" y="0"/>
                    <a:pt x="13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6"/>
            <p:cNvSpPr/>
            <p:nvPr/>
          </p:nvSpPr>
          <p:spPr>
            <a:xfrm>
              <a:off x="2969225" y="3662750"/>
              <a:ext cx="83700" cy="46200"/>
            </a:xfrm>
            <a:custGeom>
              <a:rect b="b" l="l" r="r" t="t"/>
              <a:pathLst>
                <a:path extrusionOk="0" h="1848" w="3348">
                  <a:moveTo>
                    <a:pt x="793" y="0"/>
                  </a:moveTo>
                  <a:cubicBezTo>
                    <a:pt x="260" y="0"/>
                    <a:pt x="0" y="823"/>
                    <a:pt x="597" y="1074"/>
                  </a:cubicBezTo>
                  <a:lnTo>
                    <a:pt x="2371" y="1800"/>
                  </a:lnTo>
                  <a:cubicBezTo>
                    <a:pt x="2431" y="1836"/>
                    <a:pt x="2502" y="1848"/>
                    <a:pt x="2585" y="1848"/>
                  </a:cubicBezTo>
                  <a:cubicBezTo>
                    <a:pt x="3181" y="1848"/>
                    <a:pt x="3347" y="1014"/>
                    <a:pt x="2788" y="776"/>
                  </a:cubicBezTo>
                  <a:lnTo>
                    <a:pt x="1026" y="50"/>
                  </a:lnTo>
                  <a:cubicBezTo>
                    <a:pt x="944" y="16"/>
                    <a:pt x="866" y="0"/>
                    <a:pt x="7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6"/>
            <p:cNvSpPr/>
            <p:nvPr/>
          </p:nvSpPr>
          <p:spPr>
            <a:xfrm>
              <a:off x="2726375" y="3757250"/>
              <a:ext cx="49725" cy="71950"/>
            </a:xfrm>
            <a:custGeom>
              <a:rect b="b" l="l" r="r" t="t"/>
              <a:pathLst>
                <a:path extrusionOk="0" h="2878" w="1989">
                  <a:moveTo>
                    <a:pt x="1366" y="0"/>
                  </a:moveTo>
                  <a:cubicBezTo>
                    <a:pt x="1150" y="0"/>
                    <a:pt x="947" y="128"/>
                    <a:pt x="857" y="342"/>
                  </a:cubicBezTo>
                  <a:lnTo>
                    <a:pt x="119" y="2104"/>
                  </a:lnTo>
                  <a:cubicBezTo>
                    <a:pt x="0" y="2390"/>
                    <a:pt x="131" y="2711"/>
                    <a:pt x="417" y="2830"/>
                  </a:cubicBezTo>
                  <a:cubicBezTo>
                    <a:pt x="488" y="2854"/>
                    <a:pt x="560" y="2878"/>
                    <a:pt x="631" y="2878"/>
                  </a:cubicBezTo>
                  <a:cubicBezTo>
                    <a:pt x="857" y="2878"/>
                    <a:pt x="1060" y="2735"/>
                    <a:pt x="1143" y="2533"/>
                  </a:cubicBezTo>
                  <a:lnTo>
                    <a:pt x="1881" y="771"/>
                  </a:lnTo>
                  <a:cubicBezTo>
                    <a:pt x="1989" y="485"/>
                    <a:pt x="1858" y="163"/>
                    <a:pt x="1584" y="44"/>
                  </a:cubicBezTo>
                  <a:cubicBezTo>
                    <a:pt x="1512" y="14"/>
                    <a:pt x="1439" y="0"/>
                    <a:pt x="13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6"/>
            <p:cNvSpPr/>
            <p:nvPr/>
          </p:nvSpPr>
          <p:spPr>
            <a:xfrm>
              <a:off x="2601600" y="3509750"/>
              <a:ext cx="83725" cy="46200"/>
            </a:xfrm>
            <a:custGeom>
              <a:rect b="b" l="l" r="r" t="t"/>
              <a:pathLst>
                <a:path extrusionOk="0" h="1848" w="3349">
                  <a:moveTo>
                    <a:pt x="790" y="0"/>
                  </a:moveTo>
                  <a:cubicBezTo>
                    <a:pt x="251" y="0"/>
                    <a:pt x="1" y="823"/>
                    <a:pt x="598" y="1074"/>
                  </a:cubicBezTo>
                  <a:lnTo>
                    <a:pt x="2360" y="1800"/>
                  </a:lnTo>
                  <a:cubicBezTo>
                    <a:pt x="2431" y="1836"/>
                    <a:pt x="2503" y="1848"/>
                    <a:pt x="2574" y="1848"/>
                  </a:cubicBezTo>
                  <a:cubicBezTo>
                    <a:pt x="3181" y="1848"/>
                    <a:pt x="3348" y="1015"/>
                    <a:pt x="2789" y="776"/>
                  </a:cubicBezTo>
                  <a:lnTo>
                    <a:pt x="1026" y="50"/>
                  </a:lnTo>
                  <a:cubicBezTo>
                    <a:pt x="943" y="16"/>
                    <a:pt x="864" y="0"/>
                    <a:pt x="7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6"/>
            <p:cNvSpPr/>
            <p:nvPr/>
          </p:nvSpPr>
          <p:spPr>
            <a:xfrm>
              <a:off x="2974025" y="3510125"/>
              <a:ext cx="80475" cy="46125"/>
            </a:xfrm>
            <a:custGeom>
              <a:rect b="b" l="l" r="r" t="t"/>
              <a:pathLst>
                <a:path extrusionOk="0" h="1845" w="3219">
                  <a:moveTo>
                    <a:pt x="2416" y="1"/>
                  </a:moveTo>
                  <a:cubicBezTo>
                    <a:pt x="2345" y="1"/>
                    <a:pt x="2270" y="15"/>
                    <a:pt x="2191" y="47"/>
                  </a:cubicBezTo>
                  <a:lnTo>
                    <a:pt x="417" y="785"/>
                  </a:lnTo>
                  <a:cubicBezTo>
                    <a:pt x="131" y="904"/>
                    <a:pt x="0" y="1226"/>
                    <a:pt x="119" y="1512"/>
                  </a:cubicBezTo>
                  <a:cubicBezTo>
                    <a:pt x="203" y="1714"/>
                    <a:pt x="405" y="1845"/>
                    <a:pt x="631" y="1845"/>
                  </a:cubicBezTo>
                  <a:cubicBezTo>
                    <a:pt x="703" y="1845"/>
                    <a:pt x="774" y="1833"/>
                    <a:pt x="846" y="1809"/>
                  </a:cubicBezTo>
                  <a:lnTo>
                    <a:pt x="2608" y="1083"/>
                  </a:lnTo>
                  <a:cubicBezTo>
                    <a:pt x="3218" y="830"/>
                    <a:pt x="2954" y="1"/>
                    <a:pt x="24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6"/>
            <p:cNvSpPr/>
            <p:nvPr/>
          </p:nvSpPr>
          <p:spPr>
            <a:xfrm>
              <a:off x="2877350" y="3757300"/>
              <a:ext cx="51150" cy="72200"/>
            </a:xfrm>
            <a:custGeom>
              <a:rect b="b" l="l" r="r" t="t"/>
              <a:pathLst>
                <a:path extrusionOk="0" h="2888" w="2046">
                  <a:moveTo>
                    <a:pt x="711" y="1"/>
                  </a:moveTo>
                  <a:cubicBezTo>
                    <a:pt x="359" y="1"/>
                    <a:pt x="1" y="333"/>
                    <a:pt x="176" y="769"/>
                  </a:cubicBezTo>
                  <a:lnTo>
                    <a:pt x="903" y="2543"/>
                  </a:lnTo>
                  <a:cubicBezTo>
                    <a:pt x="998" y="2745"/>
                    <a:pt x="1200" y="2888"/>
                    <a:pt x="1426" y="2888"/>
                  </a:cubicBezTo>
                  <a:cubicBezTo>
                    <a:pt x="1498" y="2888"/>
                    <a:pt x="1569" y="2864"/>
                    <a:pt x="1629" y="2840"/>
                  </a:cubicBezTo>
                  <a:cubicBezTo>
                    <a:pt x="1915" y="2721"/>
                    <a:pt x="2046" y="2400"/>
                    <a:pt x="1927" y="2114"/>
                  </a:cubicBezTo>
                  <a:lnTo>
                    <a:pt x="1200" y="352"/>
                  </a:lnTo>
                  <a:cubicBezTo>
                    <a:pt x="1102" y="104"/>
                    <a:pt x="908" y="1"/>
                    <a:pt x="7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6"/>
            <p:cNvSpPr/>
            <p:nvPr/>
          </p:nvSpPr>
          <p:spPr>
            <a:xfrm>
              <a:off x="2601950" y="3662325"/>
              <a:ext cx="79500" cy="46150"/>
            </a:xfrm>
            <a:custGeom>
              <a:rect b="b" l="l" r="r" t="t"/>
              <a:pathLst>
                <a:path extrusionOk="0" h="1846" w="3180">
                  <a:moveTo>
                    <a:pt x="2556" y="1"/>
                  </a:moveTo>
                  <a:cubicBezTo>
                    <a:pt x="2486" y="1"/>
                    <a:pt x="2415" y="14"/>
                    <a:pt x="2346" y="43"/>
                  </a:cubicBezTo>
                  <a:lnTo>
                    <a:pt x="572" y="781"/>
                  </a:lnTo>
                  <a:cubicBezTo>
                    <a:pt x="0" y="1035"/>
                    <a:pt x="257" y="1845"/>
                    <a:pt x="790" y="1845"/>
                  </a:cubicBezTo>
                  <a:cubicBezTo>
                    <a:pt x="856" y="1845"/>
                    <a:pt x="927" y="1833"/>
                    <a:pt x="1001" y="1805"/>
                  </a:cubicBezTo>
                  <a:lnTo>
                    <a:pt x="2763" y="1079"/>
                  </a:lnTo>
                  <a:cubicBezTo>
                    <a:pt x="3048" y="960"/>
                    <a:pt x="3179" y="627"/>
                    <a:pt x="3060" y="353"/>
                  </a:cubicBezTo>
                  <a:lnTo>
                    <a:pt x="3072" y="341"/>
                  </a:lnTo>
                  <a:cubicBezTo>
                    <a:pt x="2982" y="133"/>
                    <a:pt x="2775" y="1"/>
                    <a:pt x="25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6"/>
            <p:cNvSpPr/>
            <p:nvPr/>
          </p:nvSpPr>
          <p:spPr>
            <a:xfrm>
              <a:off x="2725350" y="3389250"/>
              <a:ext cx="52950" cy="72075"/>
            </a:xfrm>
            <a:custGeom>
              <a:rect b="b" l="l" r="r" t="t"/>
              <a:pathLst>
                <a:path extrusionOk="0" h="2883" w="2118">
                  <a:moveTo>
                    <a:pt x="712" y="0"/>
                  </a:moveTo>
                  <a:cubicBezTo>
                    <a:pt x="357" y="0"/>
                    <a:pt x="1" y="331"/>
                    <a:pt x="184" y="774"/>
                  </a:cubicBezTo>
                  <a:lnTo>
                    <a:pt x="910" y="2537"/>
                  </a:lnTo>
                  <a:cubicBezTo>
                    <a:pt x="1013" y="2780"/>
                    <a:pt x="1210" y="2882"/>
                    <a:pt x="1408" y="2882"/>
                  </a:cubicBezTo>
                  <a:cubicBezTo>
                    <a:pt x="1762" y="2882"/>
                    <a:pt x="2118" y="2555"/>
                    <a:pt x="1934" y="2120"/>
                  </a:cubicBezTo>
                  <a:lnTo>
                    <a:pt x="1208" y="346"/>
                  </a:lnTo>
                  <a:cubicBezTo>
                    <a:pt x="1106" y="103"/>
                    <a:pt x="909" y="0"/>
                    <a:pt x="7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6"/>
            <p:cNvSpPr/>
            <p:nvPr/>
          </p:nvSpPr>
          <p:spPr>
            <a:xfrm>
              <a:off x="2689750" y="3480500"/>
              <a:ext cx="266725" cy="256725"/>
            </a:xfrm>
            <a:custGeom>
              <a:rect b="b" l="l" r="r" t="t"/>
              <a:pathLst>
                <a:path extrusionOk="0" h="10269" w="10669">
                  <a:moveTo>
                    <a:pt x="5489" y="0"/>
                  </a:moveTo>
                  <a:cubicBezTo>
                    <a:pt x="4309" y="0"/>
                    <a:pt x="3103" y="411"/>
                    <a:pt x="2084" y="1327"/>
                  </a:cubicBezTo>
                  <a:cubicBezTo>
                    <a:pt x="572" y="2685"/>
                    <a:pt x="1" y="4804"/>
                    <a:pt x="620" y="6733"/>
                  </a:cubicBezTo>
                  <a:cubicBezTo>
                    <a:pt x="1251" y="8662"/>
                    <a:pt x="2954" y="10055"/>
                    <a:pt x="4966" y="10269"/>
                  </a:cubicBezTo>
                  <a:lnTo>
                    <a:pt x="4966" y="6995"/>
                  </a:lnTo>
                  <a:lnTo>
                    <a:pt x="4799" y="7161"/>
                  </a:lnTo>
                  <a:cubicBezTo>
                    <a:pt x="4692" y="7257"/>
                    <a:pt x="4549" y="7316"/>
                    <a:pt x="4406" y="7316"/>
                  </a:cubicBezTo>
                  <a:cubicBezTo>
                    <a:pt x="3906" y="7316"/>
                    <a:pt x="3668" y="6709"/>
                    <a:pt x="4025" y="6364"/>
                  </a:cubicBezTo>
                  <a:lnTo>
                    <a:pt x="5132" y="5280"/>
                  </a:lnTo>
                  <a:cubicBezTo>
                    <a:pt x="5240" y="5179"/>
                    <a:pt x="5379" y="5128"/>
                    <a:pt x="5521" y="5128"/>
                  </a:cubicBezTo>
                  <a:cubicBezTo>
                    <a:pt x="5662" y="5128"/>
                    <a:pt x="5805" y="5179"/>
                    <a:pt x="5918" y="5280"/>
                  </a:cubicBezTo>
                  <a:lnTo>
                    <a:pt x="6990" y="6364"/>
                  </a:lnTo>
                  <a:cubicBezTo>
                    <a:pt x="7392" y="6766"/>
                    <a:pt x="7022" y="7322"/>
                    <a:pt x="6592" y="7322"/>
                  </a:cubicBezTo>
                  <a:cubicBezTo>
                    <a:pt x="6462" y="7322"/>
                    <a:pt x="6326" y="7271"/>
                    <a:pt x="6204" y="7149"/>
                  </a:cubicBezTo>
                  <a:lnTo>
                    <a:pt x="6073" y="7018"/>
                  </a:lnTo>
                  <a:lnTo>
                    <a:pt x="6073" y="10257"/>
                  </a:lnTo>
                  <a:cubicBezTo>
                    <a:pt x="8692" y="9971"/>
                    <a:pt x="10669" y="7769"/>
                    <a:pt x="10669" y="5149"/>
                  </a:cubicBezTo>
                  <a:cubicBezTo>
                    <a:pt x="10669" y="2076"/>
                    <a:pt x="8142" y="0"/>
                    <a:pt x="54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6"/>
            <p:cNvSpPr/>
            <p:nvPr/>
          </p:nvSpPr>
          <p:spPr>
            <a:xfrm>
              <a:off x="2813875" y="3737200"/>
              <a:ext cx="27700" cy="109125"/>
            </a:xfrm>
            <a:custGeom>
              <a:rect b="b" l="l" r="r" t="t"/>
              <a:pathLst>
                <a:path extrusionOk="0" h="4365" w="1108">
                  <a:moveTo>
                    <a:pt x="1" y="1"/>
                  </a:moveTo>
                  <a:lnTo>
                    <a:pt x="1" y="3811"/>
                  </a:lnTo>
                  <a:cubicBezTo>
                    <a:pt x="1" y="4180"/>
                    <a:pt x="277" y="4365"/>
                    <a:pt x="554" y="4365"/>
                  </a:cubicBezTo>
                  <a:cubicBezTo>
                    <a:pt x="831" y="4365"/>
                    <a:pt x="1108" y="4180"/>
                    <a:pt x="1108" y="3811"/>
                  </a:cubicBezTo>
                  <a:lnTo>
                    <a:pt x="1108" y="1"/>
                  </a:lnTo>
                  <a:cubicBezTo>
                    <a:pt x="923" y="19"/>
                    <a:pt x="739" y="28"/>
                    <a:pt x="554" y="28"/>
                  </a:cubicBezTo>
                  <a:cubicBezTo>
                    <a:pt x="370" y="28"/>
                    <a:pt x="185" y="19"/>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46"/>
          <p:cNvGrpSpPr/>
          <p:nvPr/>
        </p:nvGrpSpPr>
        <p:grpSpPr>
          <a:xfrm>
            <a:off x="4596150" y="3002639"/>
            <a:ext cx="485911" cy="460763"/>
            <a:chOff x="7450475" y="1215100"/>
            <a:chExt cx="495625" cy="469975"/>
          </a:xfrm>
        </p:grpSpPr>
        <p:sp>
          <p:nvSpPr>
            <p:cNvPr id="3723" name="Google Shape;3723;p46"/>
            <p:cNvSpPr/>
            <p:nvPr/>
          </p:nvSpPr>
          <p:spPr>
            <a:xfrm>
              <a:off x="7450475" y="1215100"/>
              <a:ext cx="495625" cy="264775"/>
            </a:xfrm>
            <a:custGeom>
              <a:rect b="b" l="l" r="r" t="t"/>
              <a:pathLst>
                <a:path extrusionOk="0" h="10591" w="19825">
                  <a:moveTo>
                    <a:pt x="9467" y="0"/>
                  </a:moveTo>
                  <a:cubicBezTo>
                    <a:pt x="8344" y="0"/>
                    <a:pt x="7221" y="569"/>
                    <a:pt x="6608" y="1706"/>
                  </a:cubicBezTo>
                  <a:cubicBezTo>
                    <a:pt x="6152" y="1396"/>
                    <a:pt x="5625" y="1244"/>
                    <a:pt x="5102" y="1244"/>
                  </a:cubicBezTo>
                  <a:cubicBezTo>
                    <a:pt x="4439" y="1244"/>
                    <a:pt x="3780" y="1489"/>
                    <a:pt x="3275" y="1968"/>
                  </a:cubicBezTo>
                  <a:cubicBezTo>
                    <a:pt x="2905" y="2301"/>
                    <a:pt x="2644" y="2730"/>
                    <a:pt x="2501" y="3206"/>
                  </a:cubicBezTo>
                  <a:cubicBezTo>
                    <a:pt x="1096" y="3313"/>
                    <a:pt x="0" y="4480"/>
                    <a:pt x="0" y="5897"/>
                  </a:cubicBezTo>
                  <a:cubicBezTo>
                    <a:pt x="0" y="7314"/>
                    <a:pt x="1084" y="8493"/>
                    <a:pt x="2501" y="8600"/>
                  </a:cubicBezTo>
                  <a:cubicBezTo>
                    <a:pt x="2839" y="9837"/>
                    <a:pt x="3949" y="10589"/>
                    <a:pt x="5110" y="10589"/>
                  </a:cubicBezTo>
                  <a:cubicBezTo>
                    <a:pt x="5625" y="10589"/>
                    <a:pt x="6149" y="10442"/>
                    <a:pt x="6620" y="10124"/>
                  </a:cubicBezTo>
                  <a:cubicBezTo>
                    <a:pt x="6620" y="10136"/>
                    <a:pt x="6632" y="10148"/>
                    <a:pt x="6632" y="10159"/>
                  </a:cubicBezTo>
                  <a:lnTo>
                    <a:pt x="10442" y="5314"/>
                  </a:lnTo>
                  <a:cubicBezTo>
                    <a:pt x="10787" y="4871"/>
                    <a:pt x="11245" y="4680"/>
                    <a:pt x="11695" y="4680"/>
                  </a:cubicBezTo>
                  <a:cubicBezTo>
                    <a:pt x="12673" y="4680"/>
                    <a:pt x="13614" y="5580"/>
                    <a:pt x="13288" y="6754"/>
                  </a:cubicBezTo>
                  <a:lnTo>
                    <a:pt x="12335" y="10136"/>
                  </a:lnTo>
                  <a:cubicBezTo>
                    <a:pt x="12802" y="10447"/>
                    <a:pt x="13319" y="10591"/>
                    <a:pt x="13826" y="10591"/>
                  </a:cubicBezTo>
                  <a:cubicBezTo>
                    <a:pt x="14989" y="10591"/>
                    <a:pt x="16099" y="9835"/>
                    <a:pt x="16431" y="8600"/>
                  </a:cubicBezTo>
                  <a:cubicBezTo>
                    <a:pt x="18824" y="8421"/>
                    <a:pt x="19824" y="5456"/>
                    <a:pt x="18026" y="3873"/>
                  </a:cubicBezTo>
                  <a:cubicBezTo>
                    <a:pt x="17586" y="3480"/>
                    <a:pt x="17026" y="3254"/>
                    <a:pt x="16431" y="3206"/>
                  </a:cubicBezTo>
                  <a:cubicBezTo>
                    <a:pt x="16085" y="1986"/>
                    <a:pt x="14985" y="1245"/>
                    <a:pt x="13835" y="1245"/>
                  </a:cubicBezTo>
                  <a:cubicBezTo>
                    <a:pt x="13324" y="1245"/>
                    <a:pt x="12804" y="1391"/>
                    <a:pt x="12335" y="1706"/>
                  </a:cubicBezTo>
                  <a:cubicBezTo>
                    <a:pt x="11716" y="569"/>
                    <a:pt x="10591" y="0"/>
                    <a:pt x="94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6"/>
            <p:cNvSpPr/>
            <p:nvPr/>
          </p:nvSpPr>
          <p:spPr>
            <a:xfrm>
              <a:off x="7593950" y="1359950"/>
              <a:ext cx="207175" cy="325125"/>
            </a:xfrm>
            <a:custGeom>
              <a:rect b="b" l="l" r="r" t="t"/>
              <a:pathLst>
                <a:path extrusionOk="0" h="13005" w="8287">
                  <a:moveTo>
                    <a:pt x="5973" y="0"/>
                  </a:moveTo>
                  <a:cubicBezTo>
                    <a:pt x="5830" y="0"/>
                    <a:pt x="5684" y="60"/>
                    <a:pt x="5572" y="198"/>
                  </a:cubicBezTo>
                  <a:lnTo>
                    <a:pt x="143" y="7116"/>
                  </a:lnTo>
                  <a:cubicBezTo>
                    <a:pt x="36" y="7247"/>
                    <a:pt x="0" y="7425"/>
                    <a:pt x="60" y="7592"/>
                  </a:cubicBezTo>
                  <a:cubicBezTo>
                    <a:pt x="107" y="7759"/>
                    <a:pt x="238" y="7890"/>
                    <a:pt x="405" y="7925"/>
                  </a:cubicBezTo>
                  <a:lnTo>
                    <a:pt x="2953" y="8652"/>
                  </a:lnTo>
                  <a:lnTo>
                    <a:pt x="2643" y="12450"/>
                  </a:lnTo>
                  <a:cubicBezTo>
                    <a:pt x="2620" y="12783"/>
                    <a:pt x="2889" y="13005"/>
                    <a:pt x="3165" y="13005"/>
                  </a:cubicBezTo>
                  <a:cubicBezTo>
                    <a:pt x="3313" y="13005"/>
                    <a:pt x="3464" y="12941"/>
                    <a:pt x="3572" y="12795"/>
                  </a:cubicBezTo>
                  <a:lnTo>
                    <a:pt x="8073" y="6806"/>
                  </a:lnTo>
                  <a:cubicBezTo>
                    <a:pt x="8287" y="6509"/>
                    <a:pt x="8144" y="6092"/>
                    <a:pt x="7787" y="5997"/>
                  </a:cubicBezTo>
                  <a:lnTo>
                    <a:pt x="5167" y="5306"/>
                  </a:lnTo>
                  <a:lnTo>
                    <a:pt x="6477" y="663"/>
                  </a:lnTo>
                  <a:cubicBezTo>
                    <a:pt x="6583" y="287"/>
                    <a:pt x="6286" y="0"/>
                    <a:pt x="59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46"/>
          <p:cNvGrpSpPr/>
          <p:nvPr/>
        </p:nvGrpSpPr>
        <p:grpSpPr>
          <a:xfrm>
            <a:off x="820681" y="1616291"/>
            <a:ext cx="464293" cy="332576"/>
            <a:chOff x="3285675" y="1963075"/>
            <a:chExt cx="473575" cy="339225"/>
          </a:xfrm>
        </p:grpSpPr>
        <p:sp>
          <p:nvSpPr>
            <p:cNvPr id="3726" name="Google Shape;3726;p46"/>
            <p:cNvSpPr/>
            <p:nvPr/>
          </p:nvSpPr>
          <p:spPr>
            <a:xfrm>
              <a:off x="3458600" y="1963075"/>
              <a:ext cx="300650" cy="240350"/>
            </a:xfrm>
            <a:custGeom>
              <a:rect b="b" l="l" r="r" t="t"/>
              <a:pathLst>
                <a:path extrusionOk="0" h="9614" w="12026">
                  <a:moveTo>
                    <a:pt x="5415" y="1"/>
                  </a:moveTo>
                  <a:cubicBezTo>
                    <a:pt x="4320" y="1"/>
                    <a:pt x="3232" y="638"/>
                    <a:pt x="2810" y="1850"/>
                  </a:cubicBezTo>
                  <a:cubicBezTo>
                    <a:pt x="2560" y="1777"/>
                    <a:pt x="2305" y="1741"/>
                    <a:pt x="2051" y="1741"/>
                  </a:cubicBezTo>
                  <a:cubicBezTo>
                    <a:pt x="1280" y="1741"/>
                    <a:pt x="529" y="2071"/>
                    <a:pt x="1" y="2672"/>
                  </a:cubicBezTo>
                  <a:cubicBezTo>
                    <a:pt x="310" y="2588"/>
                    <a:pt x="632" y="2553"/>
                    <a:pt x="953" y="2553"/>
                  </a:cubicBezTo>
                  <a:cubicBezTo>
                    <a:pt x="1846" y="2553"/>
                    <a:pt x="2703" y="2862"/>
                    <a:pt x="3406" y="3422"/>
                  </a:cubicBezTo>
                  <a:cubicBezTo>
                    <a:pt x="3501" y="3505"/>
                    <a:pt x="3608" y="3589"/>
                    <a:pt x="3703" y="3684"/>
                  </a:cubicBezTo>
                  <a:cubicBezTo>
                    <a:pt x="3982" y="3613"/>
                    <a:pt x="4267" y="3578"/>
                    <a:pt x="4550" y="3578"/>
                  </a:cubicBezTo>
                  <a:cubicBezTo>
                    <a:pt x="5401" y="3578"/>
                    <a:pt x="6239" y="3895"/>
                    <a:pt x="6882" y="4493"/>
                  </a:cubicBezTo>
                  <a:cubicBezTo>
                    <a:pt x="7144" y="4732"/>
                    <a:pt x="7371" y="5017"/>
                    <a:pt x="7537" y="5339"/>
                  </a:cubicBezTo>
                  <a:cubicBezTo>
                    <a:pt x="9347" y="5898"/>
                    <a:pt x="10359" y="7803"/>
                    <a:pt x="9811" y="9613"/>
                  </a:cubicBezTo>
                  <a:cubicBezTo>
                    <a:pt x="10335" y="9482"/>
                    <a:pt x="10811" y="9220"/>
                    <a:pt x="11204" y="8863"/>
                  </a:cubicBezTo>
                  <a:cubicBezTo>
                    <a:pt x="11728" y="8363"/>
                    <a:pt x="12026" y="7684"/>
                    <a:pt x="12026" y="6970"/>
                  </a:cubicBezTo>
                  <a:cubicBezTo>
                    <a:pt x="12014" y="6017"/>
                    <a:pt x="11526" y="5124"/>
                    <a:pt x="10716" y="4636"/>
                  </a:cubicBezTo>
                  <a:lnTo>
                    <a:pt x="10704" y="4636"/>
                  </a:lnTo>
                  <a:cubicBezTo>
                    <a:pt x="10740" y="4458"/>
                    <a:pt x="10752" y="4279"/>
                    <a:pt x="10752" y="4101"/>
                  </a:cubicBezTo>
                  <a:cubicBezTo>
                    <a:pt x="10752" y="2588"/>
                    <a:pt x="9526" y="1374"/>
                    <a:pt x="8014" y="1362"/>
                  </a:cubicBezTo>
                  <a:cubicBezTo>
                    <a:pt x="7942" y="1362"/>
                    <a:pt x="7871" y="1362"/>
                    <a:pt x="7787" y="1374"/>
                  </a:cubicBezTo>
                  <a:cubicBezTo>
                    <a:pt x="7250" y="447"/>
                    <a:pt x="6331" y="1"/>
                    <a:pt x="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6"/>
            <p:cNvSpPr/>
            <p:nvPr/>
          </p:nvSpPr>
          <p:spPr>
            <a:xfrm>
              <a:off x="3285675" y="2054625"/>
              <a:ext cx="412275" cy="247675"/>
            </a:xfrm>
            <a:custGeom>
              <a:rect b="b" l="l" r="r" t="t"/>
              <a:pathLst>
                <a:path extrusionOk="0" h="9907" w="16491">
                  <a:moveTo>
                    <a:pt x="7866" y="1"/>
                  </a:moveTo>
                  <a:cubicBezTo>
                    <a:pt x="7245" y="1"/>
                    <a:pt x="6626" y="206"/>
                    <a:pt x="6120" y="617"/>
                  </a:cubicBezTo>
                  <a:cubicBezTo>
                    <a:pt x="5858" y="831"/>
                    <a:pt x="5644" y="1081"/>
                    <a:pt x="5477" y="1367"/>
                  </a:cubicBezTo>
                  <a:cubicBezTo>
                    <a:pt x="5097" y="1138"/>
                    <a:pt x="4683" y="1031"/>
                    <a:pt x="4277" y="1031"/>
                  </a:cubicBezTo>
                  <a:cubicBezTo>
                    <a:pt x="3311" y="1031"/>
                    <a:pt x="2390" y="1638"/>
                    <a:pt x="2072" y="2653"/>
                  </a:cubicBezTo>
                  <a:cubicBezTo>
                    <a:pt x="893" y="2772"/>
                    <a:pt x="0" y="3772"/>
                    <a:pt x="0" y="4951"/>
                  </a:cubicBezTo>
                  <a:cubicBezTo>
                    <a:pt x="0" y="6142"/>
                    <a:pt x="893" y="7130"/>
                    <a:pt x="2072" y="7261"/>
                  </a:cubicBezTo>
                  <a:cubicBezTo>
                    <a:pt x="2383" y="8278"/>
                    <a:pt x="3317" y="8897"/>
                    <a:pt x="4291" y="8897"/>
                  </a:cubicBezTo>
                  <a:cubicBezTo>
                    <a:pt x="4697" y="8897"/>
                    <a:pt x="5111" y="8790"/>
                    <a:pt x="5489" y="8559"/>
                  </a:cubicBezTo>
                  <a:cubicBezTo>
                    <a:pt x="6025" y="9457"/>
                    <a:pt x="6947" y="9907"/>
                    <a:pt x="7870" y="9907"/>
                  </a:cubicBezTo>
                  <a:cubicBezTo>
                    <a:pt x="8793" y="9907"/>
                    <a:pt x="9716" y="9457"/>
                    <a:pt x="10251" y="8559"/>
                  </a:cubicBezTo>
                  <a:cubicBezTo>
                    <a:pt x="10630" y="8790"/>
                    <a:pt x="11043" y="8897"/>
                    <a:pt x="11449" y="8897"/>
                  </a:cubicBezTo>
                  <a:cubicBezTo>
                    <a:pt x="12425" y="8897"/>
                    <a:pt x="13361" y="8278"/>
                    <a:pt x="13680" y="7261"/>
                  </a:cubicBezTo>
                  <a:cubicBezTo>
                    <a:pt x="15681" y="7058"/>
                    <a:pt x="16490" y="4558"/>
                    <a:pt x="14978" y="3213"/>
                  </a:cubicBezTo>
                  <a:lnTo>
                    <a:pt x="14966" y="3213"/>
                  </a:lnTo>
                  <a:cubicBezTo>
                    <a:pt x="14609" y="2891"/>
                    <a:pt x="14145" y="2701"/>
                    <a:pt x="13668" y="2653"/>
                  </a:cubicBezTo>
                  <a:cubicBezTo>
                    <a:pt x="13350" y="1639"/>
                    <a:pt x="12424" y="1026"/>
                    <a:pt x="11455" y="1026"/>
                  </a:cubicBezTo>
                  <a:cubicBezTo>
                    <a:pt x="11047" y="1026"/>
                    <a:pt x="10632" y="1135"/>
                    <a:pt x="10251" y="1367"/>
                  </a:cubicBezTo>
                  <a:cubicBezTo>
                    <a:pt x="10085" y="1081"/>
                    <a:pt x="9870" y="831"/>
                    <a:pt x="9620" y="617"/>
                  </a:cubicBezTo>
                  <a:cubicBezTo>
                    <a:pt x="9108" y="206"/>
                    <a:pt x="8486" y="1"/>
                    <a:pt x="78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46"/>
          <p:cNvGrpSpPr/>
          <p:nvPr/>
        </p:nvGrpSpPr>
        <p:grpSpPr>
          <a:xfrm>
            <a:off x="4686312" y="1586345"/>
            <a:ext cx="305566" cy="464612"/>
            <a:chOff x="6145250" y="1895900"/>
            <a:chExt cx="311675" cy="473900"/>
          </a:xfrm>
        </p:grpSpPr>
        <p:sp>
          <p:nvSpPr>
            <p:cNvPr id="3729" name="Google Shape;3729;p46"/>
            <p:cNvSpPr/>
            <p:nvPr/>
          </p:nvSpPr>
          <p:spPr>
            <a:xfrm>
              <a:off x="6187825" y="1895900"/>
              <a:ext cx="203300" cy="51825"/>
            </a:xfrm>
            <a:custGeom>
              <a:rect b="b" l="l" r="r" t="t"/>
              <a:pathLst>
                <a:path extrusionOk="0" h="2073" w="8132">
                  <a:moveTo>
                    <a:pt x="964" y="1"/>
                  </a:moveTo>
                  <a:cubicBezTo>
                    <a:pt x="702" y="1"/>
                    <a:pt x="476" y="180"/>
                    <a:pt x="417" y="442"/>
                  </a:cubicBezTo>
                  <a:cubicBezTo>
                    <a:pt x="345" y="751"/>
                    <a:pt x="167" y="1418"/>
                    <a:pt x="0" y="2073"/>
                  </a:cubicBezTo>
                  <a:lnTo>
                    <a:pt x="8132" y="2073"/>
                  </a:lnTo>
                  <a:cubicBezTo>
                    <a:pt x="7953" y="1418"/>
                    <a:pt x="7775" y="751"/>
                    <a:pt x="7715" y="430"/>
                  </a:cubicBezTo>
                  <a:cubicBezTo>
                    <a:pt x="7656" y="180"/>
                    <a:pt x="7430" y="1"/>
                    <a:pt x="71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6"/>
            <p:cNvSpPr/>
            <p:nvPr/>
          </p:nvSpPr>
          <p:spPr>
            <a:xfrm>
              <a:off x="6145250" y="1975375"/>
              <a:ext cx="311675" cy="314650"/>
            </a:xfrm>
            <a:custGeom>
              <a:rect b="b" l="l" r="r" t="t"/>
              <a:pathLst>
                <a:path extrusionOk="0" h="12586" w="12467">
                  <a:moveTo>
                    <a:pt x="5763" y="2796"/>
                  </a:moveTo>
                  <a:cubicBezTo>
                    <a:pt x="5891" y="2796"/>
                    <a:pt x="6019" y="2841"/>
                    <a:pt x="6120" y="2930"/>
                  </a:cubicBezTo>
                  <a:lnTo>
                    <a:pt x="6894" y="3573"/>
                  </a:lnTo>
                  <a:lnTo>
                    <a:pt x="7894" y="3656"/>
                  </a:lnTo>
                  <a:cubicBezTo>
                    <a:pt x="8156" y="3680"/>
                    <a:pt x="8371" y="3894"/>
                    <a:pt x="8394" y="4168"/>
                  </a:cubicBezTo>
                  <a:lnTo>
                    <a:pt x="8490" y="5168"/>
                  </a:lnTo>
                  <a:lnTo>
                    <a:pt x="9133" y="5942"/>
                  </a:lnTo>
                  <a:cubicBezTo>
                    <a:pt x="9299" y="6145"/>
                    <a:pt x="9299" y="6442"/>
                    <a:pt x="9133" y="6657"/>
                  </a:cubicBezTo>
                  <a:lnTo>
                    <a:pt x="8490" y="7419"/>
                  </a:lnTo>
                  <a:lnTo>
                    <a:pt x="8394" y="8431"/>
                  </a:lnTo>
                  <a:cubicBezTo>
                    <a:pt x="8371" y="8692"/>
                    <a:pt x="8156" y="8907"/>
                    <a:pt x="7894" y="8931"/>
                  </a:cubicBezTo>
                  <a:lnTo>
                    <a:pt x="6894" y="9014"/>
                  </a:lnTo>
                  <a:lnTo>
                    <a:pt x="6120" y="9669"/>
                  </a:lnTo>
                  <a:cubicBezTo>
                    <a:pt x="6013" y="9752"/>
                    <a:pt x="5894" y="9788"/>
                    <a:pt x="5763" y="9800"/>
                  </a:cubicBezTo>
                  <a:cubicBezTo>
                    <a:pt x="5632" y="9800"/>
                    <a:pt x="5501" y="9752"/>
                    <a:pt x="5406" y="9669"/>
                  </a:cubicBezTo>
                  <a:lnTo>
                    <a:pt x="4632" y="9014"/>
                  </a:lnTo>
                  <a:lnTo>
                    <a:pt x="3632" y="8931"/>
                  </a:lnTo>
                  <a:cubicBezTo>
                    <a:pt x="3370" y="8907"/>
                    <a:pt x="3156" y="8692"/>
                    <a:pt x="3132" y="8431"/>
                  </a:cubicBezTo>
                  <a:lnTo>
                    <a:pt x="3037" y="7419"/>
                  </a:lnTo>
                  <a:lnTo>
                    <a:pt x="2394" y="6657"/>
                  </a:lnTo>
                  <a:cubicBezTo>
                    <a:pt x="2215" y="6442"/>
                    <a:pt x="2215" y="6145"/>
                    <a:pt x="2394" y="5942"/>
                  </a:cubicBezTo>
                  <a:lnTo>
                    <a:pt x="3037" y="5168"/>
                  </a:lnTo>
                  <a:lnTo>
                    <a:pt x="3132" y="4168"/>
                  </a:lnTo>
                  <a:cubicBezTo>
                    <a:pt x="3156" y="3894"/>
                    <a:pt x="3370" y="3680"/>
                    <a:pt x="3632" y="3656"/>
                  </a:cubicBezTo>
                  <a:lnTo>
                    <a:pt x="4632" y="3573"/>
                  </a:lnTo>
                  <a:lnTo>
                    <a:pt x="5406" y="2930"/>
                  </a:lnTo>
                  <a:cubicBezTo>
                    <a:pt x="5507" y="2841"/>
                    <a:pt x="5635" y="2796"/>
                    <a:pt x="5763" y="2796"/>
                  </a:cubicBezTo>
                  <a:close/>
                  <a:moveTo>
                    <a:pt x="1679" y="1"/>
                  </a:moveTo>
                  <a:cubicBezTo>
                    <a:pt x="751" y="1"/>
                    <a:pt x="0" y="751"/>
                    <a:pt x="0" y="1668"/>
                  </a:cubicBezTo>
                  <a:lnTo>
                    <a:pt x="0" y="10919"/>
                  </a:lnTo>
                  <a:cubicBezTo>
                    <a:pt x="0" y="11836"/>
                    <a:pt x="751" y="12586"/>
                    <a:pt x="1679" y="12586"/>
                  </a:cubicBezTo>
                  <a:lnTo>
                    <a:pt x="9847" y="12586"/>
                  </a:lnTo>
                  <a:cubicBezTo>
                    <a:pt x="10764" y="12586"/>
                    <a:pt x="11514" y="11836"/>
                    <a:pt x="11514" y="10919"/>
                  </a:cubicBezTo>
                  <a:lnTo>
                    <a:pt x="11514" y="6633"/>
                  </a:lnTo>
                  <a:lnTo>
                    <a:pt x="11716" y="6633"/>
                  </a:lnTo>
                  <a:cubicBezTo>
                    <a:pt x="12454" y="6633"/>
                    <a:pt x="12454" y="5514"/>
                    <a:pt x="11716" y="5514"/>
                  </a:cubicBezTo>
                  <a:lnTo>
                    <a:pt x="11514" y="5514"/>
                  </a:lnTo>
                  <a:lnTo>
                    <a:pt x="11514" y="4406"/>
                  </a:lnTo>
                  <a:lnTo>
                    <a:pt x="11728" y="4406"/>
                  </a:lnTo>
                  <a:cubicBezTo>
                    <a:pt x="12466" y="4406"/>
                    <a:pt x="12466" y="3299"/>
                    <a:pt x="11728" y="3299"/>
                  </a:cubicBezTo>
                  <a:lnTo>
                    <a:pt x="11514" y="3299"/>
                  </a:lnTo>
                  <a:lnTo>
                    <a:pt x="11514" y="1668"/>
                  </a:lnTo>
                  <a:cubicBezTo>
                    <a:pt x="11514" y="751"/>
                    <a:pt x="10776" y="1"/>
                    <a:pt x="98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6"/>
            <p:cNvSpPr/>
            <p:nvPr/>
          </p:nvSpPr>
          <p:spPr>
            <a:xfrm>
              <a:off x="6233650" y="2077475"/>
              <a:ext cx="111050" cy="111050"/>
            </a:xfrm>
            <a:custGeom>
              <a:rect b="b" l="l" r="r" t="t"/>
              <a:pathLst>
                <a:path extrusionOk="0" h="4442" w="4442">
                  <a:moveTo>
                    <a:pt x="2227" y="1"/>
                  </a:moveTo>
                  <a:lnTo>
                    <a:pt x="1679" y="465"/>
                  </a:lnTo>
                  <a:cubicBezTo>
                    <a:pt x="1584" y="537"/>
                    <a:pt x="1477" y="572"/>
                    <a:pt x="1370" y="584"/>
                  </a:cubicBezTo>
                  <a:lnTo>
                    <a:pt x="655" y="656"/>
                  </a:lnTo>
                  <a:lnTo>
                    <a:pt x="596" y="1358"/>
                  </a:lnTo>
                  <a:cubicBezTo>
                    <a:pt x="584" y="1477"/>
                    <a:pt x="536" y="1584"/>
                    <a:pt x="465" y="1668"/>
                  </a:cubicBezTo>
                  <a:lnTo>
                    <a:pt x="1" y="2215"/>
                  </a:lnTo>
                  <a:lnTo>
                    <a:pt x="465" y="2763"/>
                  </a:lnTo>
                  <a:cubicBezTo>
                    <a:pt x="536" y="2858"/>
                    <a:pt x="584" y="2965"/>
                    <a:pt x="596" y="3073"/>
                  </a:cubicBezTo>
                  <a:lnTo>
                    <a:pt x="655" y="3787"/>
                  </a:lnTo>
                  <a:lnTo>
                    <a:pt x="1370" y="3846"/>
                  </a:lnTo>
                  <a:cubicBezTo>
                    <a:pt x="1477" y="3858"/>
                    <a:pt x="1584" y="3906"/>
                    <a:pt x="1679" y="3977"/>
                  </a:cubicBezTo>
                  <a:lnTo>
                    <a:pt x="2227" y="4442"/>
                  </a:lnTo>
                  <a:lnTo>
                    <a:pt x="2775" y="3977"/>
                  </a:lnTo>
                  <a:cubicBezTo>
                    <a:pt x="2858" y="3906"/>
                    <a:pt x="2965" y="3858"/>
                    <a:pt x="3084" y="3846"/>
                  </a:cubicBezTo>
                  <a:lnTo>
                    <a:pt x="3799" y="3775"/>
                  </a:lnTo>
                  <a:lnTo>
                    <a:pt x="3858" y="3061"/>
                  </a:lnTo>
                  <a:cubicBezTo>
                    <a:pt x="3870" y="2954"/>
                    <a:pt x="3906" y="2846"/>
                    <a:pt x="3989" y="2751"/>
                  </a:cubicBezTo>
                  <a:lnTo>
                    <a:pt x="4442" y="2203"/>
                  </a:lnTo>
                  <a:lnTo>
                    <a:pt x="3989" y="1656"/>
                  </a:lnTo>
                  <a:cubicBezTo>
                    <a:pt x="3906" y="1572"/>
                    <a:pt x="3870" y="1465"/>
                    <a:pt x="3858" y="1346"/>
                  </a:cubicBezTo>
                  <a:lnTo>
                    <a:pt x="3858" y="1358"/>
                  </a:lnTo>
                  <a:lnTo>
                    <a:pt x="3799" y="656"/>
                  </a:lnTo>
                  <a:lnTo>
                    <a:pt x="3084" y="584"/>
                  </a:lnTo>
                  <a:cubicBezTo>
                    <a:pt x="2965" y="572"/>
                    <a:pt x="2858" y="537"/>
                    <a:pt x="2775" y="465"/>
                  </a:cubicBezTo>
                  <a:lnTo>
                    <a:pt x="22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6"/>
            <p:cNvSpPr/>
            <p:nvPr/>
          </p:nvSpPr>
          <p:spPr>
            <a:xfrm>
              <a:off x="6187825" y="2317700"/>
              <a:ext cx="203300" cy="52100"/>
            </a:xfrm>
            <a:custGeom>
              <a:rect b="b" l="l" r="r" t="t"/>
              <a:pathLst>
                <a:path extrusionOk="0" h="2084" w="8132">
                  <a:moveTo>
                    <a:pt x="0" y="0"/>
                  </a:moveTo>
                  <a:cubicBezTo>
                    <a:pt x="167" y="667"/>
                    <a:pt x="345" y="1334"/>
                    <a:pt x="417" y="1643"/>
                  </a:cubicBezTo>
                  <a:cubicBezTo>
                    <a:pt x="476" y="1893"/>
                    <a:pt x="702" y="2072"/>
                    <a:pt x="964" y="2084"/>
                  </a:cubicBezTo>
                  <a:lnTo>
                    <a:pt x="7168" y="2084"/>
                  </a:lnTo>
                  <a:cubicBezTo>
                    <a:pt x="7430" y="2072"/>
                    <a:pt x="7656" y="1893"/>
                    <a:pt x="7715" y="1643"/>
                  </a:cubicBezTo>
                  <a:cubicBezTo>
                    <a:pt x="7775" y="1334"/>
                    <a:pt x="7953" y="667"/>
                    <a:pt x="81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6" name="Shape 3736"/>
        <p:cNvGrpSpPr/>
        <p:nvPr/>
      </p:nvGrpSpPr>
      <p:grpSpPr>
        <a:xfrm>
          <a:off x="0" y="0"/>
          <a:ext cx="0" cy="0"/>
          <a:chOff x="0" y="0"/>
          <a:chExt cx="0" cy="0"/>
        </a:xfrm>
      </p:grpSpPr>
      <p:sp>
        <p:nvSpPr>
          <p:cNvPr id="3737" name="Google Shape;3737;p47"/>
          <p:cNvSpPr txBox="1"/>
          <p:nvPr>
            <p:ph type="title"/>
          </p:nvPr>
        </p:nvSpPr>
        <p:spPr>
          <a:xfrm>
            <a:off x="274900" y="321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IR069 as main channel</a:t>
            </a:r>
            <a:endParaRPr/>
          </a:p>
        </p:txBody>
      </p:sp>
      <p:pic>
        <p:nvPicPr>
          <p:cNvPr id="3738" name="Google Shape;3738;p47"/>
          <p:cNvPicPr preferRelativeResize="0"/>
          <p:nvPr/>
        </p:nvPicPr>
        <p:blipFill rotWithShape="1">
          <a:blip r:embed="rId3">
            <a:alphaModFix/>
          </a:blip>
          <a:srcRect b="0" l="0" r="0" t="0"/>
          <a:stretch/>
        </p:blipFill>
        <p:spPr>
          <a:xfrm>
            <a:off x="5887850" y="2675587"/>
            <a:ext cx="3055626" cy="2358059"/>
          </a:xfrm>
          <a:prstGeom prst="rect">
            <a:avLst/>
          </a:prstGeom>
          <a:noFill/>
          <a:ln>
            <a:noFill/>
          </a:ln>
        </p:spPr>
      </p:pic>
      <p:pic>
        <p:nvPicPr>
          <p:cNvPr descr="A chart of different colored boxes&#10;&#10;Description automatically generated" id="3739" name="Google Shape;3739;p47"/>
          <p:cNvPicPr preferRelativeResize="0"/>
          <p:nvPr/>
        </p:nvPicPr>
        <p:blipFill rotWithShape="1">
          <a:blip r:embed="rId4">
            <a:alphaModFix/>
          </a:blip>
          <a:srcRect b="0" l="0" r="0" t="0"/>
          <a:stretch/>
        </p:blipFill>
        <p:spPr>
          <a:xfrm>
            <a:off x="5887850" y="321412"/>
            <a:ext cx="3055626" cy="2358079"/>
          </a:xfrm>
          <a:prstGeom prst="rect">
            <a:avLst/>
          </a:prstGeom>
          <a:noFill/>
          <a:ln>
            <a:noFill/>
          </a:ln>
        </p:spPr>
      </p:pic>
      <p:sp>
        <p:nvSpPr>
          <p:cNvPr id="3740" name="Google Shape;3740;p47"/>
          <p:cNvSpPr txBox="1"/>
          <p:nvPr/>
        </p:nvSpPr>
        <p:spPr>
          <a:xfrm>
            <a:off x="521800" y="1191900"/>
            <a:ext cx="4958100" cy="976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500"/>
              </a:spcBef>
              <a:spcAft>
                <a:spcPts val="0"/>
              </a:spcAft>
              <a:buSzPts val="1300"/>
              <a:buFont typeface="Roboto"/>
              <a:buChar char="●"/>
            </a:pPr>
            <a:r>
              <a:rPr b="1" lang="en" sz="1300">
                <a:solidFill>
                  <a:schemeClr val="accent2"/>
                </a:solidFill>
                <a:latin typeface="Fahkwang"/>
                <a:ea typeface="Fahkwang"/>
                <a:cs typeface="Fahkwang"/>
                <a:sym typeface="Fahkwang"/>
              </a:rPr>
              <a:t>ir069 as Main Channel</a:t>
            </a:r>
            <a:r>
              <a:rPr lang="en" sz="1300">
                <a:solidFill>
                  <a:schemeClr val="accent2"/>
                </a:solidFill>
                <a:latin typeface="Fahkwang"/>
                <a:ea typeface="Fahkwang"/>
                <a:cs typeface="Fahkwang"/>
                <a:sym typeface="Fahkwang"/>
              </a:rPr>
              <a:t>:</a:t>
            </a:r>
            <a:r>
              <a:rPr lang="en" sz="1300">
                <a:latin typeface="Roboto"/>
                <a:ea typeface="Roboto"/>
                <a:cs typeface="Roboto"/>
                <a:sym typeface="Roboto"/>
              </a:rPr>
              <a:t> </a:t>
            </a:r>
            <a:r>
              <a:rPr lang="en" sz="1200">
                <a:latin typeface="Roboto"/>
                <a:ea typeface="Roboto"/>
                <a:cs typeface="Roboto"/>
                <a:sym typeface="Roboto"/>
              </a:rPr>
              <a:t>High </a:t>
            </a:r>
            <a:r>
              <a:rPr b="1" lang="en" sz="1200">
                <a:latin typeface="Roboto"/>
                <a:ea typeface="Roboto"/>
                <a:cs typeface="Roboto"/>
                <a:sym typeface="Roboto"/>
              </a:rPr>
              <a:t>self-correlation</a:t>
            </a:r>
            <a:r>
              <a:rPr lang="en" sz="1200">
                <a:latin typeface="Roboto"/>
                <a:ea typeface="Roboto"/>
                <a:cs typeface="Roboto"/>
                <a:sym typeface="Roboto"/>
              </a:rPr>
              <a:t> and strong for consistent, detailed weather analysis, especially for cloud top temperature and height. Its </a:t>
            </a:r>
            <a:r>
              <a:rPr b="1" lang="en" sz="1200">
                <a:latin typeface="Roboto"/>
                <a:ea typeface="Roboto"/>
                <a:cs typeface="Roboto"/>
                <a:sym typeface="Roboto"/>
              </a:rPr>
              <a:t>24/7 availability</a:t>
            </a:r>
            <a:r>
              <a:rPr lang="en" sz="1200">
                <a:latin typeface="Roboto"/>
                <a:ea typeface="Roboto"/>
                <a:cs typeface="Roboto"/>
                <a:sym typeface="Roboto"/>
              </a:rPr>
              <a:t> enhances its utility as a primary data source.</a:t>
            </a:r>
            <a:endParaRPr sz="1500">
              <a:solidFill>
                <a:schemeClr val="dk1"/>
              </a:solidFill>
              <a:latin typeface="Albert Sans"/>
              <a:ea typeface="Albert Sans"/>
              <a:cs typeface="Albert Sans"/>
              <a:sym typeface="Albert Sans"/>
            </a:endParaRPr>
          </a:p>
        </p:txBody>
      </p:sp>
      <p:sp>
        <p:nvSpPr>
          <p:cNvPr id="3741" name="Google Shape;3741;p47"/>
          <p:cNvSpPr txBox="1"/>
          <p:nvPr/>
        </p:nvSpPr>
        <p:spPr>
          <a:xfrm>
            <a:off x="521800" y="3071150"/>
            <a:ext cx="4958100" cy="840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500"/>
              </a:spcBef>
              <a:spcAft>
                <a:spcPts val="0"/>
              </a:spcAft>
              <a:buSzPts val="1300"/>
              <a:buFont typeface="Roboto"/>
              <a:buChar char="●"/>
            </a:pPr>
            <a:r>
              <a:rPr b="1" lang="en" sz="1300">
                <a:solidFill>
                  <a:schemeClr val="accent2"/>
                </a:solidFill>
                <a:latin typeface="Fahkwang"/>
                <a:ea typeface="Fahkwang"/>
                <a:cs typeface="Fahkwang"/>
                <a:sym typeface="Fahkwang"/>
              </a:rPr>
              <a:t>VIL </a:t>
            </a:r>
            <a:r>
              <a:rPr lang="en" sz="1300">
                <a:solidFill>
                  <a:schemeClr val="accent2"/>
                </a:solidFill>
                <a:latin typeface="Fahkwang"/>
                <a:ea typeface="Fahkwang"/>
                <a:cs typeface="Fahkwang"/>
                <a:sym typeface="Fahkwang"/>
              </a:rPr>
              <a:t>:</a:t>
            </a:r>
            <a:r>
              <a:rPr lang="en" sz="1300">
                <a:latin typeface="Fahkwang"/>
                <a:ea typeface="Fahkwang"/>
                <a:cs typeface="Fahkwang"/>
                <a:sym typeface="Fahkwang"/>
              </a:rPr>
              <a:t> </a:t>
            </a:r>
            <a:r>
              <a:rPr lang="en" sz="1200">
                <a:latin typeface="Roboto"/>
                <a:ea typeface="Roboto"/>
                <a:cs typeface="Roboto"/>
                <a:sym typeface="Roboto"/>
              </a:rPr>
              <a:t>VIL offers </a:t>
            </a:r>
            <a:r>
              <a:rPr b="1" lang="en" sz="1200">
                <a:latin typeface="Roboto"/>
                <a:ea typeface="Roboto"/>
                <a:cs typeface="Roboto"/>
                <a:sym typeface="Roboto"/>
              </a:rPr>
              <a:t>unique insights into liquid water content</a:t>
            </a:r>
            <a:r>
              <a:rPr lang="en" sz="1200">
                <a:latin typeface="Roboto"/>
                <a:ea typeface="Roboto"/>
                <a:cs typeface="Roboto"/>
                <a:sym typeface="Roboto"/>
              </a:rPr>
              <a:t>, thus enriching the overall analysis. Given its low correlation with ir069, it was discarded.</a:t>
            </a:r>
            <a:endParaRPr>
              <a:solidFill>
                <a:schemeClr val="dk1"/>
              </a:solidFill>
              <a:latin typeface="Albert Sans"/>
              <a:ea typeface="Albert Sans"/>
              <a:cs typeface="Albert Sans"/>
              <a:sym typeface="Albert Sans"/>
            </a:endParaRPr>
          </a:p>
        </p:txBody>
      </p:sp>
      <p:sp>
        <p:nvSpPr>
          <p:cNvPr id="3742" name="Google Shape;3742;p47"/>
          <p:cNvSpPr txBox="1"/>
          <p:nvPr/>
        </p:nvSpPr>
        <p:spPr>
          <a:xfrm>
            <a:off x="521800" y="2230525"/>
            <a:ext cx="4958100" cy="778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500"/>
              </a:spcBef>
              <a:spcAft>
                <a:spcPts val="0"/>
              </a:spcAft>
              <a:buSzPts val="1300"/>
              <a:buFont typeface="Roboto"/>
              <a:buChar char="●"/>
            </a:pPr>
            <a:r>
              <a:rPr b="1" lang="en" sz="1300">
                <a:solidFill>
                  <a:schemeClr val="accent2"/>
                </a:solidFill>
                <a:latin typeface="Fahkwang"/>
                <a:ea typeface="Fahkwang"/>
                <a:cs typeface="Fahkwang"/>
                <a:sym typeface="Fahkwang"/>
              </a:rPr>
              <a:t>ir107 as Support Channel</a:t>
            </a:r>
            <a:r>
              <a:rPr lang="en" sz="1300">
                <a:solidFill>
                  <a:schemeClr val="accent2"/>
                </a:solidFill>
                <a:latin typeface="Fahkwang"/>
                <a:ea typeface="Fahkwang"/>
                <a:cs typeface="Fahkwang"/>
                <a:sym typeface="Fahkwang"/>
              </a:rPr>
              <a:t>:</a:t>
            </a:r>
            <a:r>
              <a:rPr lang="en" sz="1300">
                <a:latin typeface="Roboto"/>
                <a:ea typeface="Roboto"/>
                <a:cs typeface="Roboto"/>
                <a:sym typeface="Roboto"/>
              </a:rPr>
              <a:t> </a:t>
            </a:r>
            <a:r>
              <a:rPr lang="en" sz="1200">
                <a:latin typeface="Roboto"/>
                <a:ea typeface="Roboto"/>
                <a:cs typeface="Roboto"/>
                <a:sym typeface="Roboto"/>
              </a:rPr>
              <a:t>Its moderate to strong </a:t>
            </a:r>
            <a:r>
              <a:rPr b="1" lang="en" sz="1200">
                <a:latin typeface="Roboto"/>
                <a:ea typeface="Roboto"/>
                <a:cs typeface="Roboto"/>
                <a:sym typeface="Roboto"/>
              </a:rPr>
              <a:t>correlation with ir069</a:t>
            </a:r>
            <a:r>
              <a:rPr lang="en" sz="1200">
                <a:latin typeface="Roboto"/>
                <a:ea typeface="Roboto"/>
                <a:cs typeface="Roboto"/>
                <a:sym typeface="Roboto"/>
              </a:rPr>
              <a:t>, providing additional data for accurate predictions and analyses.</a:t>
            </a:r>
            <a:endParaRPr sz="1200">
              <a:latin typeface="Roboto"/>
              <a:ea typeface="Roboto"/>
              <a:cs typeface="Roboto"/>
              <a:sym typeface="Roboto"/>
            </a:endParaRPr>
          </a:p>
          <a:p>
            <a:pPr indent="0" lvl="0" marL="0" rtl="0" algn="l">
              <a:spcBef>
                <a:spcPts val="150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6" name="Shape 3746"/>
        <p:cNvGrpSpPr/>
        <p:nvPr/>
      </p:nvGrpSpPr>
      <p:grpSpPr>
        <a:xfrm>
          <a:off x="0" y="0"/>
          <a:ext cx="0" cy="0"/>
          <a:chOff x="0" y="0"/>
          <a:chExt cx="0" cy="0"/>
        </a:xfrm>
      </p:grpSpPr>
      <p:sp>
        <p:nvSpPr>
          <p:cNvPr id="3747" name="Google Shape;3747;p48"/>
          <p:cNvSpPr txBox="1"/>
          <p:nvPr>
            <p:ph type="title"/>
          </p:nvPr>
        </p:nvSpPr>
        <p:spPr>
          <a:xfrm>
            <a:off x="274900" y="321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Channels Distributions</a:t>
            </a:r>
            <a:endParaRPr/>
          </a:p>
        </p:txBody>
      </p:sp>
      <p:pic>
        <p:nvPicPr>
          <p:cNvPr id="3748" name="Google Shape;3748;p48"/>
          <p:cNvPicPr preferRelativeResize="0"/>
          <p:nvPr/>
        </p:nvPicPr>
        <p:blipFill>
          <a:blip r:embed="rId3">
            <a:alphaModFix/>
          </a:blip>
          <a:stretch>
            <a:fillRect/>
          </a:stretch>
        </p:blipFill>
        <p:spPr>
          <a:xfrm>
            <a:off x="1219050" y="1185013"/>
            <a:ext cx="6705900" cy="2609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2" name="Shape 3752"/>
        <p:cNvGrpSpPr/>
        <p:nvPr/>
      </p:nvGrpSpPr>
      <p:grpSpPr>
        <a:xfrm>
          <a:off x="0" y="0"/>
          <a:ext cx="0" cy="0"/>
          <a:chOff x="0" y="0"/>
          <a:chExt cx="0" cy="0"/>
        </a:xfrm>
      </p:grpSpPr>
      <p:grpSp>
        <p:nvGrpSpPr>
          <p:cNvPr id="3753" name="Google Shape;3753;p49"/>
          <p:cNvGrpSpPr/>
          <p:nvPr/>
        </p:nvGrpSpPr>
        <p:grpSpPr>
          <a:xfrm>
            <a:off x="7443753" y="1403938"/>
            <a:ext cx="942695" cy="390401"/>
            <a:chOff x="5525375" y="1545600"/>
            <a:chExt cx="289650" cy="119950"/>
          </a:xfrm>
        </p:grpSpPr>
        <p:sp>
          <p:nvSpPr>
            <p:cNvPr id="3754" name="Google Shape;3754;p49"/>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9"/>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6" name="Google Shape;3756;p49"/>
          <p:cNvSpPr txBox="1"/>
          <p:nvPr>
            <p:ph type="title"/>
          </p:nvPr>
        </p:nvSpPr>
        <p:spPr>
          <a:xfrm>
            <a:off x="1912425" y="2139550"/>
            <a:ext cx="5319000" cy="10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3757" name="Google Shape;3757;p49"/>
          <p:cNvSpPr txBox="1"/>
          <p:nvPr>
            <p:ph idx="2" type="title"/>
          </p:nvPr>
        </p:nvSpPr>
        <p:spPr>
          <a:xfrm>
            <a:off x="3262775" y="1241225"/>
            <a:ext cx="26184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3758" name="Google Shape;3758;p49"/>
          <p:cNvGrpSpPr/>
          <p:nvPr/>
        </p:nvGrpSpPr>
        <p:grpSpPr>
          <a:xfrm>
            <a:off x="7770818" y="3486871"/>
            <a:ext cx="1032343" cy="1233562"/>
            <a:chOff x="3840250" y="590138"/>
            <a:chExt cx="1090350" cy="1302875"/>
          </a:xfrm>
        </p:grpSpPr>
        <p:sp>
          <p:nvSpPr>
            <p:cNvPr id="3759" name="Google Shape;3759;p49"/>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9"/>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9"/>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9"/>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9"/>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9"/>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9"/>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9"/>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9"/>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9"/>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9"/>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9"/>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9"/>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9"/>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9"/>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49"/>
          <p:cNvGrpSpPr/>
          <p:nvPr/>
        </p:nvGrpSpPr>
        <p:grpSpPr>
          <a:xfrm>
            <a:off x="9" y="353887"/>
            <a:ext cx="2686134" cy="2161420"/>
            <a:chOff x="9" y="353887"/>
            <a:chExt cx="2686134" cy="2161420"/>
          </a:xfrm>
        </p:grpSpPr>
        <p:grpSp>
          <p:nvGrpSpPr>
            <p:cNvPr id="3775" name="Google Shape;3775;p49"/>
            <p:cNvGrpSpPr/>
            <p:nvPr/>
          </p:nvGrpSpPr>
          <p:grpSpPr>
            <a:xfrm>
              <a:off x="9" y="353887"/>
              <a:ext cx="2686134" cy="1006202"/>
              <a:chOff x="6139625" y="939075"/>
              <a:chExt cx="1818642" cy="681247"/>
            </a:xfrm>
          </p:grpSpPr>
          <p:sp>
            <p:nvSpPr>
              <p:cNvPr id="3776" name="Google Shape;3776;p4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49"/>
            <p:cNvGrpSpPr/>
            <p:nvPr/>
          </p:nvGrpSpPr>
          <p:grpSpPr>
            <a:xfrm>
              <a:off x="603556" y="1281746"/>
              <a:ext cx="713035" cy="1233562"/>
              <a:chOff x="3840250" y="590138"/>
              <a:chExt cx="753100" cy="1302875"/>
            </a:xfrm>
          </p:grpSpPr>
          <p:sp>
            <p:nvSpPr>
              <p:cNvPr id="3781" name="Google Shape;3781;p49"/>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9"/>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9"/>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9"/>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9"/>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9"/>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9"/>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9"/>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9"/>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49"/>
            <p:cNvGrpSpPr/>
            <p:nvPr/>
          </p:nvGrpSpPr>
          <p:grpSpPr>
            <a:xfrm>
              <a:off x="1259693" y="1281746"/>
              <a:ext cx="755894" cy="678157"/>
              <a:chOff x="3868225" y="590138"/>
              <a:chExt cx="798367" cy="716262"/>
            </a:xfrm>
          </p:grpSpPr>
          <p:sp>
            <p:nvSpPr>
              <p:cNvPr id="3791" name="Google Shape;3791;p49"/>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9"/>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9"/>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9"/>
              <p:cNvSpPr/>
              <p:nvPr/>
            </p:nvSpPr>
            <p:spPr>
              <a:xfrm>
                <a:off x="4142692" y="932799"/>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9"/>
              <p:cNvSpPr/>
              <p:nvPr/>
            </p:nvSpPr>
            <p:spPr>
              <a:xfrm>
                <a:off x="4238242" y="1012274"/>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9"/>
              <p:cNvSpPr/>
              <p:nvPr/>
            </p:nvSpPr>
            <p:spPr>
              <a:xfrm>
                <a:off x="4310267" y="1089499"/>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7" name="Google Shape;3797;p49"/>
          <p:cNvGrpSpPr/>
          <p:nvPr/>
        </p:nvGrpSpPr>
        <p:grpSpPr>
          <a:xfrm>
            <a:off x="7183584" y="197342"/>
            <a:ext cx="1734671" cy="882183"/>
            <a:chOff x="754950" y="603975"/>
            <a:chExt cx="2507475" cy="1275200"/>
          </a:xfrm>
        </p:grpSpPr>
        <p:sp>
          <p:nvSpPr>
            <p:cNvPr id="3798" name="Google Shape;3798;p49"/>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9"/>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9"/>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9"/>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49"/>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9"/>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9"/>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9"/>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9"/>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9"/>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9"/>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9"/>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9"/>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4" name="Shape 3814"/>
        <p:cNvGrpSpPr/>
        <p:nvPr/>
      </p:nvGrpSpPr>
      <p:grpSpPr>
        <a:xfrm>
          <a:off x="0" y="0"/>
          <a:ext cx="0" cy="0"/>
          <a:chOff x="0" y="0"/>
          <a:chExt cx="0" cy="0"/>
        </a:xfrm>
      </p:grpSpPr>
      <p:sp>
        <p:nvSpPr>
          <p:cNvPr id="3815" name="Google Shape;3815;p50"/>
          <p:cNvSpPr txBox="1"/>
          <p:nvPr>
            <p:ph type="title"/>
          </p:nvPr>
        </p:nvSpPr>
        <p:spPr>
          <a:xfrm>
            <a:off x="720000" y="169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Techniques</a:t>
            </a:r>
            <a:endParaRPr/>
          </a:p>
        </p:txBody>
      </p:sp>
      <p:sp>
        <p:nvSpPr>
          <p:cNvPr id="3816" name="Google Shape;3816;p50"/>
          <p:cNvSpPr txBox="1"/>
          <p:nvPr>
            <p:ph idx="1" type="subTitle"/>
          </p:nvPr>
        </p:nvSpPr>
        <p:spPr>
          <a:xfrm>
            <a:off x="1320400" y="1560763"/>
            <a:ext cx="2827200" cy="9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Extracts spatial features from weather frames, identifying cloud patterns</a:t>
            </a:r>
            <a:endParaRPr/>
          </a:p>
        </p:txBody>
      </p:sp>
      <p:sp>
        <p:nvSpPr>
          <p:cNvPr id="3817" name="Google Shape;3817;p50"/>
          <p:cNvSpPr txBox="1"/>
          <p:nvPr>
            <p:ph idx="2" type="subTitle"/>
          </p:nvPr>
        </p:nvSpPr>
        <p:spPr>
          <a:xfrm>
            <a:off x="4646600" y="1560763"/>
            <a:ext cx="3399000" cy="9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Processes time-series data, capturing temporal changes in weather events</a:t>
            </a:r>
            <a:endParaRPr/>
          </a:p>
        </p:txBody>
      </p:sp>
      <p:sp>
        <p:nvSpPr>
          <p:cNvPr id="3818" name="Google Shape;3818;p50"/>
          <p:cNvSpPr txBox="1"/>
          <p:nvPr>
            <p:ph idx="3" type="subTitle"/>
          </p:nvPr>
        </p:nvSpPr>
        <p:spPr>
          <a:xfrm>
            <a:off x="1320400" y="2975038"/>
            <a:ext cx="2694000" cy="8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long-range dependencies in sequential data</a:t>
            </a:r>
            <a:endParaRPr/>
          </a:p>
        </p:txBody>
      </p:sp>
      <p:sp>
        <p:nvSpPr>
          <p:cNvPr id="3819" name="Google Shape;3819;p50"/>
          <p:cNvSpPr txBox="1"/>
          <p:nvPr>
            <p:ph idx="4" type="subTitle"/>
          </p:nvPr>
        </p:nvSpPr>
        <p:spPr>
          <a:xfrm>
            <a:off x="4646600" y="2975038"/>
            <a:ext cx="3399000" cy="9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implicit representations of the underlying dynamics</a:t>
            </a:r>
            <a:endParaRPr/>
          </a:p>
        </p:txBody>
      </p:sp>
      <p:sp>
        <p:nvSpPr>
          <p:cNvPr id="3820" name="Google Shape;3820;p50"/>
          <p:cNvSpPr txBox="1"/>
          <p:nvPr>
            <p:ph idx="5" type="subTitle"/>
          </p:nvPr>
        </p:nvSpPr>
        <p:spPr>
          <a:xfrm>
            <a:off x="1320398" y="1207563"/>
            <a:ext cx="23199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CNNs</a:t>
            </a:r>
            <a:endParaRPr/>
          </a:p>
        </p:txBody>
      </p:sp>
      <p:sp>
        <p:nvSpPr>
          <p:cNvPr id="3821" name="Google Shape;3821;p50"/>
          <p:cNvSpPr txBox="1"/>
          <p:nvPr>
            <p:ph idx="6" type="subTitle"/>
          </p:nvPr>
        </p:nvSpPr>
        <p:spPr>
          <a:xfrm>
            <a:off x="1320400" y="2621938"/>
            <a:ext cx="29295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Transformers</a:t>
            </a:r>
            <a:endParaRPr/>
          </a:p>
        </p:txBody>
      </p:sp>
      <p:sp>
        <p:nvSpPr>
          <p:cNvPr id="3822" name="Google Shape;3822;p50"/>
          <p:cNvSpPr txBox="1"/>
          <p:nvPr>
            <p:ph idx="7" type="subTitle"/>
          </p:nvPr>
        </p:nvSpPr>
        <p:spPr>
          <a:xfrm>
            <a:off x="4646575" y="1207563"/>
            <a:ext cx="32610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RNNs/LSTMs</a:t>
            </a:r>
            <a:endParaRPr/>
          </a:p>
        </p:txBody>
      </p:sp>
      <p:sp>
        <p:nvSpPr>
          <p:cNvPr id="3823" name="Google Shape;3823;p50"/>
          <p:cNvSpPr txBox="1"/>
          <p:nvPr>
            <p:ph idx="8" type="subTitle"/>
          </p:nvPr>
        </p:nvSpPr>
        <p:spPr>
          <a:xfrm>
            <a:off x="4684675" y="2518688"/>
            <a:ext cx="3631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Implicit Autoregressive Model</a:t>
            </a:r>
            <a:endParaRPr sz="1200"/>
          </a:p>
        </p:txBody>
      </p:sp>
      <p:grpSp>
        <p:nvGrpSpPr>
          <p:cNvPr id="3824" name="Google Shape;3824;p50"/>
          <p:cNvGrpSpPr/>
          <p:nvPr/>
        </p:nvGrpSpPr>
        <p:grpSpPr>
          <a:xfrm>
            <a:off x="4165071" y="2653192"/>
            <a:ext cx="429504" cy="370879"/>
            <a:chOff x="-42651700" y="3217825"/>
            <a:chExt cx="367600" cy="317425"/>
          </a:xfrm>
        </p:grpSpPr>
        <p:sp>
          <p:nvSpPr>
            <p:cNvPr id="3825" name="Google Shape;3825;p5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50"/>
          <p:cNvGrpSpPr/>
          <p:nvPr/>
        </p:nvGrpSpPr>
        <p:grpSpPr>
          <a:xfrm>
            <a:off x="827828" y="1207563"/>
            <a:ext cx="464315" cy="465613"/>
            <a:chOff x="-48630025" y="3199700"/>
            <a:chExt cx="300100" cy="300900"/>
          </a:xfrm>
        </p:grpSpPr>
        <p:sp>
          <p:nvSpPr>
            <p:cNvPr id="3830" name="Google Shape;3830;p5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50"/>
          <p:cNvGrpSpPr/>
          <p:nvPr/>
        </p:nvGrpSpPr>
        <p:grpSpPr>
          <a:xfrm>
            <a:off x="4175839" y="1274877"/>
            <a:ext cx="407953" cy="370880"/>
            <a:chOff x="2085450" y="842250"/>
            <a:chExt cx="483700" cy="481850"/>
          </a:xfrm>
        </p:grpSpPr>
        <p:sp>
          <p:nvSpPr>
            <p:cNvPr id="3834" name="Google Shape;3834;p5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5" name="Google Shape;3835;p5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6" name="Google Shape;3836;p5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37" name="Google Shape;3837;p50"/>
          <p:cNvGrpSpPr/>
          <p:nvPr/>
        </p:nvGrpSpPr>
        <p:grpSpPr>
          <a:xfrm>
            <a:off x="889841" y="2669308"/>
            <a:ext cx="340286" cy="370874"/>
            <a:chOff x="3979200" y="2643625"/>
            <a:chExt cx="474200" cy="473900"/>
          </a:xfrm>
        </p:grpSpPr>
        <p:sp>
          <p:nvSpPr>
            <p:cNvPr id="3838" name="Google Shape;3838;p50"/>
            <p:cNvSpPr/>
            <p:nvPr/>
          </p:nvSpPr>
          <p:spPr>
            <a:xfrm>
              <a:off x="4069700" y="2643625"/>
              <a:ext cx="383700" cy="473900"/>
            </a:xfrm>
            <a:custGeom>
              <a:rect b="b" l="l" r="r" t="t"/>
              <a:pathLst>
                <a:path extrusionOk="0" h="18956" w="15348">
                  <a:moveTo>
                    <a:pt x="14228" y="0"/>
                  </a:moveTo>
                  <a:lnTo>
                    <a:pt x="10204" y="0"/>
                  </a:lnTo>
                  <a:cubicBezTo>
                    <a:pt x="10644" y="370"/>
                    <a:pt x="11037" y="774"/>
                    <a:pt x="11383" y="1215"/>
                  </a:cubicBezTo>
                  <a:cubicBezTo>
                    <a:pt x="12145" y="2191"/>
                    <a:pt x="12526" y="3203"/>
                    <a:pt x="12526" y="4239"/>
                  </a:cubicBezTo>
                  <a:cubicBezTo>
                    <a:pt x="12526" y="5406"/>
                    <a:pt x="12037" y="6549"/>
                    <a:pt x="11073" y="7632"/>
                  </a:cubicBezTo>
                  <a:cubicBezTo>
                    <a:pt x="10216" y="8597"/>
                    <a:pt x="9025" y="9466"/>
                    <a:pt x="7525" y="10240"/>
                  </a:cubicBezTo>
                  <a:cubicBezTo>
                    <a:pt x="7168" y="10418"/>
                    <a:pt x="6799" y="10597"/>
                    <a:pt x="6430" y="10764"/>
                  </a:cubicBezTo>
                  <a:cubicBezTo>
                    <a:pt x="5882" y="11014"/>
                    <a:pt x="5346" y="11264"/>
                    <a:pt x="4786" y="11514"/>
                  </a:cubicBezTo>
                  <a:cubicBezTo>
                    <a:pt x="3370" y="12145"/>
                    <a:pt x="2155" y="12692"/>
                    <a:pt x="1298" y="13466"/>
                  </a:cubicBezTo>
                  <a:cubicBezTo>
                    <a:pt x="405" y="14276"/>
                    <a:pt x="0" y="15264"/>
                    <a:pt x="0" y="16669"/>
                  </a:cubicBezTo>
                  <a:cubicBezTo>
                    <a:pt x="0" y="17384"/>
                    <a:pt x="119" y="18098"/>
                    <a:pt x="334" y="18788"/>
                  </a:cubicBezTo>
                  <a:cubicBezTo>
                    <a:pt x="345" y="18836"/>
                    <a:pt x="357" y="18896"/>
                    <a:pt x="357" y="18955"/>
                  </a:cubicBezTo>
                  <a:lnTo>
                    <a:pt x="5025" y="18955"/>
                  </a:lnTo>
                  <a:cubicBezTo>
                    <a:pt x="4751" y="18396"/>
                    <a:pt x="4596" y="17776"/>
                    <a:pt x="4596" y="17145"/>
                  </a:cubicBezTo>
                  <a:cubicBezTo>
                    <a:pt x="4596" y="16288"/>
                    <a:pt x="4882" y="15609"/>
                    <a:pt x="5453" y="15086"/>
                  </a:cubicBezTo>
                  <a:cubicBezTo>
                    <a:pt x="5941" y="14645"/>
                    <a:pt x="6572" y="14359"/>
                    <a:pt x="7251" y="14062"/>
                  </a:cubicBezTo>
                  <a:cubicBezTo>
                    <a:pt x="8787" y="13371"/>
                    <a:pt x="10525" y="12597"/>
                    <a:pt x="11597" y="9799"/>
                  </a:cubicBezTo>
                  <a:cubicBezTo>
                    <a:pt x="11847" y="9037"/>
                    <a:pt x="12395" y="8418"/>
                    <a:pt x="13109" y="8073"/>
                  </a:cubicBezTo>
                  <a:cubicBezTo>
                    <a:pt x="13716" y="7775"/>
                    <a:pt x="14466" y="7656"/>
                    <a:pt x="15347" y="7716"/>
                  </a:cubicBezTo>
                  <a:lnTo>
                    <a:pt x="15347" y="1120"/>
                  </a:lnTo>
                  <a:cubicBezTo>
                    <a:pt x="15347" y="500"/>
                    <a:pt x="14847" y="0"/>
                    <a:pt x="14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0"/>
            <p:cNvSpPr/>
            <p:nvPr/>
          </p:nvSpPr>
          <p:spPr>
            <a:xfrm>
              <a:off x="3979200" y="2643625"/>
              <a:ext cx="375675" cy="286675"/>
            </a:xfrm>
            <a:custGeom>
              <a:rect b="b" l="l" r="r" t="t"/>
              <a:pathLst>
                <a:path extrusionOk="0" h="11467" w="15027">
                  <a:moveTo>
                    <a:pt x="10633" y="9240"/>
                  </a:moveTo>
                  <a:cubicBezTo>
                    <a:pt x="13419" y="7811"/>
                    <a:pt x="15026" y="5989"/>
                    <a:pt x="15026" y="4239"/>
                  </a:cubicBezTo>
                  <a:cubicBezTo>
                    <a:pt x="15026" y="2786"/>
                    <a:pt x="13943" y="1286"/>
                    <a:pt x="11955" y="0"/>
                  </a:cubicBezTo>
                  <a:lnTo>
                    <a:pt x="7442" y="0"/>
                  </a:lnTo>
                  <a:cubicBezTo>
                    <a:pt x="7525" y="48"/>
                    <a:pt x="7609" y="96"/>
                    <a:pt x="7692" y="143"/>
                  </a:cubicBezTo>
                  <a:cubicBezTo>
                    <a:pt x="9311" y="1132"/>
                    <a:pt x="10192" y="2465"/>
                    <a:pt x="10192" y="3906"/>
                  </a:cubicBezTo>
                  <a:cubicBezTo>
                    <a:pt x="10192" y="5346"/>
                    <a:pt x="9299" y="6680"/>
                    <a:pt x="7692" y="7656"/>
                  </a:cubicBezTo>
                  <a:cubicBezTo>
                    <a:pt x="6156" y="8585"/>
                    <a:pt x="4144" y="9097"/>
                    <a:pt x="2001" y="9097"/>
                  </a:cubicBezTo>
                  <a:cubicBezTo>
                    <a:pt x="1334" y="9097"/>
                    <a:pt x="667" y="9049"/>
                    <a:pt x="1" y="8942"/>
                  </a:cubicBezTo>
                  <a:lnTo>
                    <a:pt x="1" y="11418"/>
                  </a:lnTo>
                  <a:cubicBezTo>
                    <a:pt x="441" y="11454"/>
                    <a:pt x="882" y="11466"/>
                    <a:pt x="1310" y="11466"/>
                  </a:cubicBezTo>
                  <a:cubicBezTo>
                    <a:pt x="4430" y="11466"/>
                    <a:pt x="7918" y="10645"/>
                    <a:pt x="10633" y="9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0"/>
            <p:cNvSpPr/>
            <p:nvPr/>
          </p:nvSpPr>
          <p:spPr>
            <a:xfrm>
              <a:off x="3979500" y="2643625"/>
              <a:ext cx="226850" cy="199450"/>
            </a:xfrm>
            <a:custGeom>
              <a:rect b="b" l="l" r="r" t="t"/>
              <a:pathLst>
                <a:path extrusionOk="0" h="7978" w="9074">
                  <a:moveTo>
                    <a:pt x="7097" y="6704"/>
                  </a:moveTo>
                  <a:cubicBezTo>
                    <a:pt x="8371" y="5930"/>
                    <a:pt x="9073" y="4930"/>
                    <a:pt x="9073" y="3894"/>
                  </a:cubicBezTo>
                  <a:cubicBezTo>
                    <a:pt x="9073" y="2858"/>
                    <a:pt x="8371" y="1858"/>
                    <a:pt x="7097" y="1096"/>
                  </a:cubicBezTo>
                  <a:cubicBezTo>
                    <a:pt x="6168" y="548"/>
                    <a:pt x="5144" y="179"/>
                    <a:pt x="4084" y="0"/>
                  </a:cubicBezTo>
                  <a:lnTo>
                    <a:pt x="1108" y="0"/>
                  </a:lnTo>
                  <a:cubicBezTo>
                    <a:pt x="501" y="0"/>
                    <a:pt x="1" y="489"/>
                    <a:pt x="1" y="1108"/>
                  </a:cubicBezTo>
                  <a:lnTo>
                    <a:pt x="1" y="7811"/>
                  </a:lnTo>
                  <a:cubicBezTo>
                    <a:pt x="655" y="7930"/>
                    <a:pt x="1322" y="7978"/>
                    <a:pt x="1989" y="7978"/>
                  </a:cubicBezTo>
                  <a:cubicBezTo>
                    <a:pt x="3918" y="7978"/>
                    <a:pt x="5739" y="7537"/>
                    <a:pt x="7097" y="6704"/>
                  </a:cubicBezTo>
                  <a:close/>
                  <a:moveTo>
                    <a:pt x="1810" y="6180"/>
                  </a:moveTo>
                  <a:lnTo>
                    <a:pt x="1810" y="2739"/>
                  </a:lnTo>
                  <a:cubicBezTo>
                    <a:pt x="1810" y="2001"/>
                    <a:pt x="2918" y="2001"/>
                    <a:pt x="2918" y="2739"/>
                  </a:cubicBezTo>
                  <a:lnTo>
                    <a:pt x="2918" y="3739"/>
                  </a:lnTo>
                  <a:lnTo>
                    <a:pt x="4025" y="3739"/>
                  </a:lnTo>
                  <a:lnTo>
                    <a:pt x="4025" y="2739"/>
                  </a:lnTo>
                  <a:cubicBezTo>
                    <a:pt x="4025" y="2001"/>
                    <a:pt x="5132" y="2001"/>
                    <a:pt x="5132" y="2739"/>
                  </a:cubicBezTo>
                  <a:lnTo>
                    <a:pt x="5132" y="6180"/>
                  </a:lnTo>
                  <a:cubicBezTo>
                    <a:pt x="5132" y="6918"/>
                    <a:pt x="4025" y="6918"/>
                    <a:pt x="4025" y="6180"/>
                  </a:cubicBezTo>
                  <a:lnTo>
                    <a:pt x="4025" y="4846"/>
                  </a:lnTo>
                  <a:lnTo>
                    <a:pt x="2918" y="4846"/>
                  </a:lnTo>
                  <a:lnTo>
                    <a:pt x="2918" y="6180"/>
                  </a:lnTo>
                  <a:cubicBezTo>
                    <a:pt x="2918" y="6918"/>
                    <a:pt x="1810" y="6918"/>
                    <a:pt x="1810" y="6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0"/>
            <p:cNvSpPr/>
            <p:nvPr/>
          </p:nvSpPr>
          <p:spPr>
            <a:xfrm>
              <a:off x="3979200" y="2951400"/>
              <a:ext cx="114025" cy="166125"/>
            </a:xfrm>
            <a:custGeom>
              <a:rect b="b" l="l" r="r" t="t"/>
              <a:pathLst>
                <a:path extrusionOk="0" h="6645" w="4561">
                  <a:moveTo>
                    <a:pt x="4168" y="322"/>
                  </a:moveTo>
                  <a:cubicBezTo>
                    <a:pt x="4299" y="215"/>
                    <a:pt x="4430" y="108"/>
                    <a:pt x="4561" y="0"/>
                  </a:cubicBezTo>
                  <a:cubicBezTo>
                    <a:pt x="3489" y="167"/>
                    <a:pt x="2406" y="262"/>
                    <a:pt x="1310" y="262"/>
                  </a:cubicBezTo>
                  <a:cubicBezTo>
                    <a:pt x="882" y="262"/>
                    <a:pt x="441" y="250"/>
                    <a:pt x="1" y="215"/>
                  </a:cubicBezTo>
                  <a:lnTo>
                    <a:pt x="1" y="5525"/>
                  </a:lnTo>
                  <a:cubicBezTo>
                    <a:pt x="1" y="6144"/>
                    <a:pt x="501" y="6644"/>
                    <a:pt x="1120" y="6644"/>
                  </a:cubicBezTo>
                  <a:lnTo>
                    <a:pt x="2846" y="6644"/>
                  </a:lnTo>
                  <a:cubicBezTo>
                    <a:pt x="2620" y="5894"/>
                    <a:pt x="2513" y="5120"/>
                    <a:pt x="2513" y="4346"/>
                  </a:cubicBezTo>
                  <a:cubicBezTo>
                    <a:pt x="2513" y="2632"/>
                    <a:pt x="3037" y="1346"/>
                    <a:pt x="4168" y="32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0"/>
            <p:cNvSpPr/>
            <p:nvPr/>
          </p:nvSpPr>
          <p:spPr>
            <a:xfrm>
              <a:off x="4212275" y="2861200"/>
              <a:ext cx="240825" cy="256325"/>
            </a:xfrm>
            <a:custGeom>
              <a:rect b="b" l="l" r="r" t="t"/>
              <a:pathLst>
                <a:path extrusionOk="0" h="10253" w="9633">
                  <a:moveTo>
                    <a:pt x="6930" y="1477"/>
                  </a:moveTo>
                  <a:cubicBezTo>
                    <a:pt x="5691" y="4716"/>
                    <a:pt x="3560" y="5668"/>
                    <a:pt x="2000" y="6371"/>
                  </a:cubicBezTo>
                  <a:cubicBezTo>
                    <a:pt x="619" y="6990"/>
                    <a:pt x="0" y="7311"/>
                    <a:pt x="0" y="8442"/>
                  </a:cubicBezTo>
                  <a:cubicBezTo>
                    <a:pt x="12" y="8978"/>
                    <a:pt x="155" y="9502"/>
                    <a:pt x="429" y="9966"/>
                  </a:cubicBezTo>
                  <a:cubicBezTo>
                    <a:pt x="476" y="10050"/>
                    <a:pt x="500" y="10145"/>
                    <a:pt x="500" y="10252"/>
                  </a:cubicBezTo>
                  <a:lnTo>
                    <a:pt x="8525" y="10252"/>
                  </a:lnTo>
                  <a:cubicBezTo>
                    <a:pt x="9132" y="10252"/>
                    <a:pt x="9632" y="9752"/>
                    <a:pt x="9632" y="9133"/>
                  </a:cubicBezTo>
                  <a:lnTo>
                    <a:pt x="9632" y="120"/>
                  </a:lnTo>
                  <a:lnTo>
                    <a:pt x="9585" y="120"/>
                  </a:lnTo>
                  <a:cubicBezTo>
                    <a:pt x="8192" y="1"/>
                    <a:pt x="7323" y="441"/>
                    <a:pt x="6930" y="1477"/>
                  </a:cubicBezTo>
                  <a:close/>
                  <a:moveTo>
                    <a:pt x="7894" y="9062"/>
                  </a:moveTo>
                  <a:lnTo>
                    <a:pt x="6299" y="9062"/>
                  </a:lnTo>
                  <a:cubicBezTo>
                    <a:pt x="5989" y="9062"/>
                    <a:pt x="5751" y="8811"/>
                    <a:pt x="5751" y="8502"/>
                  </a:cubicBezTo>
                  <a:lnTo>
                    <a:pt x="5751" y="5954"/>
                  </a:lnTo>
                  <a:cubicBezTo>
                    <a:pt x="5751" y="5216"/>
                    <a:pt x="6858" y="5216"/>
                    <a:pt x="6858" y="5954"/>
                  </a:cubicBezTo>
                  <a:lnTo>
                    <a:pt x="6858" y="7954"/>
                  </a:lnTo>
                  <a:lnTo>
                    <a:pt x="7894" y="7954"/>
                  </a:lnTo>
                  <a:cubicBezTo>
                    <a:pt x="8632" y="7954"/>
                    <a:pt x="8632" y="9062"/>
                    <a:pt x="7894" y="906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sp>
        <p:nvSpPr>
          <p:cNvPr id="3847" name="Google Shape;3847;p51"/>
          <p:cNvSpPr txBox="1"/>
          <p:nvPr>
            <p:ph type="title"/>
          </p:nvPr>
        </p:nvSpPr>
        <p:spPr>
          <a:xfrm>
            <a:off x="720000" y="169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Techniques</a:t>
            </a:r>
            <a:endParaRPr/>
          </a:p>
        </p:txBody>
      </p:sp>
      <p:pic>
        <p:nvPicPr>
          <p:cNvPr id="3848" name="Google Shape;3848;p51"/>
          <p:cNvPicPr preferRelativeResize="0"/>
          <p:nvPr/>
        </p:nvPicPr>
        <p:blipFill>
          <a:blip r:embed="rId3">
            <a:alphaModFix/>
          </a:blip>
          <a:stretch>
            <a:fillRect/>
          </a:stretch>
        </p:blipFill>
        <p:spPr>
          <a:xfrm>
            <a:off x="852200" y="1461862"/>
            <a:ext cx="7439599" cy="2219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1" name="Shape 3421"/>
        <p:cNvGrpSpPr/>
        <p:nvPr/>
      </p:nvGrpSpPr>
      <p:grpSpPr>
        <a:xfrm>
          <a:off x="0" y="0"/>
          <a:ext cx="0" cy="0"/>
          <a:chOff x="0" y="0"/>
          <a:chExt cx="0" cy="0"/>
        </a:xfrm>
      </p:grpSpPr>
      <p:grpSp>
        <p:nvGrpSpPr>
          <p:cNvPr id="3422" name="Google Shape;3422;p34"/>
          <p:cNvGrpSpPr/>
          <p:nvPr/>
        </p:nvGrpSpPr>
        <p:grpSpPr>
          <a:xfrm>
            <a:off x="6597233" y="2783551"/>
            <a:ext cx="1901936" cy="712448"/>
            <a:chOff x="6139625" y="939075"/>
            <a:chExt cx="1818642" cy="681247"/>
          </a:xfrm>
        </p:grpSpPr>
        <p:sp>
          <p:nvSpPr>
            <p:cNvPr id="3423" name="Google Shape;3423;p3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7" name="Google Shape;3427;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3428" name="Google Shape;3428;p34"/>
          <p:cNvSpPr txBox="1"/>
          <p:nvPr>
            <p:ph idx="5" type="title"/>
          </p:nvPr>
        </p:nvSpPr>
        <p:spPr>
          <a:xfrm>
            <a:off x="1177200" y="1373600"/>
            <a:ext cx="797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429" name="Google Shape;3429;p34"/>
          <p:cNvSpPr txBox="1"/>
          <p:nvPr>
            <p:ph idx="6" type="title"/>
          </p:nvPr>
        </p:nvSpPr>
        <p:spPr>
          <a:xfrm>
            <a:off x="1177200" y="2992171"/>
            <a:ext cx="797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430" name="Google Shape;3430;p34"/>
          <p:cNvSpPr txBox="1"/>
          <p:nvPr>
            <p:ph idx="7" type="title"/>
          </p:nvPr>
        </p:nvSpPr>
        <p:spPr>
          <a:xfrm>
            <a:off x="4040621" y="1373600"/>
            <a:ext cx="797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431" name="Google Shape;3431;p34"/>
          <p:cNvSpPr txBox="1"/>
          <p:nvPr>
            <p:ph idx="8" type="title"/>
          </p:nvPr>
        </p:nvSpPr>
        <p:spPr>
          <a:xfrm>
            <a:off x="4040621" y="2992171"/>
            <a:ext cx="797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432" name="Google Shape;3432;p34"/>
          <p:cNvSpPr txBox="1"/>
          <p:nvPr>
            <p:ph idx="9" type="subTitle"/>
          </p:nvPr>
        </p:nvSpPr>
        <p:spPr>
          <a:xfrm>
            <a:off x="1177200" y="1854175"/>
            <a:ext cx="2288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433" name="Google Shape;3433;p34"/>
          <p:cNvSpPr txBox="1"/>
          <p:nvPr>
            <p:ph idx="13" type="subTitle"/>
          </p:nvPr>
        </p:nvSpPr>
        <p:spPr>
          <a:xfrm>
            <a:off x="4040622" y="1854175"/>
            <a:ext cx="2288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3434" name="Google Shape;3434;p34"/>
          <p:cNvSpPr txBox="1"/>
          <p:nvPr>
            <p:ph idx="14" type="subTitle"/>
          </p:nvPr>
        </p:nvSpPr>
        <p:spPr>
          <a:xfrm>
            <a:off x="1177200" y="3472800"/>
            <a:ext cx="24990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3435" name="Google Shape;3435;p34"/>
          <p:cNvSpPr txBox="1"/>
          <p:nvPr>
            <p:ph idx="15" type="subTitle"/>
          </p:nvPr>
        </p:nvSpPr>
        <p:spPr>
          <a:xfrm>
            <a:off x="4040622" y="3472805"/>
            <a:ext cx="2288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grpSp>
        <p:nvGrpSpPr>
          <p:cNvPr id="3436" name="Google Shape;3436;p34"/>
          <p:cNvGrpSpPr/>
          <p:nvPr/>
        </p:nvGrpSpPr>
        <p:grpSpPr>
          <a:xfrm>
            <a:off x="7459761" y="818286"/>
            <a:ext cx="1731526" cy="1885792"/>
            <a:chOff x="7206886" y="317611"/>
            <a:chExt cx="1731526" cy="1885792"/>
          </a:xfrm>
        </p:grpSpPr>
        <p:grpSp>
          <p:nvGrpSpPr>
            <p:cNvPr id="3437" name="Google Shape;3437;p34"/>
            <p:cNvGrpSpPr/>
            <p:nvPr/>
          </p:nvGrpSpPr>
          <p:grpSpPr>
            <a:xfrm>
              <a:off x="7206886" y="682441"/>
              <a:ext cx="1633041" cy="1040591"/>
              <a:chOff x="6197575" y="1890475"/>
              <a:chExt cx="2439195" cy="1554281"/>
            </a:xfrm>
          </p:grpSpPr>
          <p:sp>
            <p:nvSpPr>
              <p:cNvPr id="3438" name="Google Shape;3438;p34"/>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4"/>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4"/>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4"/>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4"/>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4"/>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4"/>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4"/>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34"/>
            <p:cNvGrpSpPr/>
            <p:nvPr/>
          </p:nvGrpSpPr>
          <p:grpSpPr>
            <a:xfrm>
              <a:off x="8374546" y="1649771"/>
              <a:ext cx="563866" cy="553632"/>
              <a:chOff x="3840250" y="590138"/>
              <a:chExt cx="1016525" cy="998075"/>
            </a:xfrm>
          </p:grpSpPr>
          <p:sp>
            <p:nvSpPr>
              <p:cNvPr id="3447" name="Google Shape;3447;p34"/>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4"/>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4"/>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4"/>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4"/>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4"/>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4"/>
              <p:cNvSpPr/>
              <p:nvPr/>
            </p:nvSpPr>
            <p:spPr>
              <a:xfrm>
                <a:off x="3840250" y="12146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4"/>
              <p:cNvSpPr/>
              <p:nvPr/>
            </p:nvSpPr>
            <p:spPr>
              <a:xfrm>
                <a:off x="3935500" y="12943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4"/>
              <p:cNvSpPr/>
              <p:nvPr/>
            </p:nvSpPr>
            <p:spPr>
              <a:xfrm>
                <a:off x="4007525" y="13715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34"/>
            <p:cNvGrpSpPr/>
            <p:nvPr/>
          </p:nvGrpSpPr>
          <p:grpSpPr>
            <a:xfrm>
              <a:off x="7281189" y="317611"/>
              <a:ext cx="533999" cy="579778"/>
              <a:chOff x="4069450" y="729438"/>
              <a:chExt cx="861150" cy="934975"/>
            </a:xfrm>
          </p:grpSpPr>
          <p:sp>
            <p:nvSpPr>
              <p:cNvPr id="3457" name="Google Shape;3457;p34"/>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4"/>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4"/>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4"/>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4"/>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4"/>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4"/>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4"/>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4"/>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6" name="Google Shape;3466;p34"/>
          <p:cNvGrpSpPr/>
          <p:nvPr/>
        </p:nvGrpSpPr>
        <p:grpSpPr>
          <a:xfrm>
            <a:off x="7888000" y="3528325"/>
            <a:ext cx="875050" cy="580000"/>
            <a:chOff x="7888000" y="3528325"/>
            <a:chExt cx="875050" cy="580000"/>
          </a:xfrm>
        </p:grpSpPr>
        <p:sp>
          <p:nvSpPr>
            <p:cNvPr id="3467" name="Google Shape;3467;p34"/>
            <p:cNvSpPr/>
            <p:nvPr/>
          </p:nvSpPr>
          <p:spPr>
            <a:xfrm>
              <a:off x="8350175" y="3973800"/>
              <a:ext cx="412875" cy="134525"/>
            </a:xfrm>
            <a:custGeom>
              <a:rect b="b" l="l" r="r" t="t"/>
              <a:pathLst>
                <a:path extrusionOk="0" h="5381" w="16515">
                  <a:moveTo>
                    <a:pt x="9593" y="0"/>
                  </a:moveTo>
                  <a:cubicBezTo>
                    <a:pt x="9305" y="0"/>
                    <a:pt x="8880" y="202"/>
                    <a:pt x="8430" y="666"/>
                  </a:cubicBezTo>
                  <a:cubicBezTo>
                    <a:pt x="7823" y="535"/>
                    <a:pt x="7263" y="416"/>
                    <a:pt x="6846" y="368"/>
                  </a:cubicBezTo>
                  <a:cubicBezTo>
                    <a:pt x="6508" y="321"/>
                    <a:pt x="6247" y="275"/>
                    <a:pt x="5964" y="275"/>
                  </a:cubicBezTo>
                  <a:cubicBezTo>
                    <a:pt x="5389" y="275"/>
                    <a:pt x="4727" y="464"/>
                    <a:pt x="3155" y="1214"/>
                  </a:cubicBezTo>
                  <a:cubicBezTo>
                    <a:pt x="810" y="2333"/>
                    <a:pt x="0" y="2428"/>
                    <a:pt x="0" y="2428"/>
                  </a:cubicBezTo>
                  <a:cubicBezTo>
                    <a:pt x="245" y="2489"/>
                    <a:pt x="494" y="2516"/>
                    <a:pt x="748" y="2516"/>
                  </a:cubicBezTo>
                  <a:cubicBezTo>
                    <a:pt x="2033" y="2516"/>
                    <a:pt x="3418" y="1822"/>
                    <a:pt x="4810" y="1345"/>
                  </a:cubicBezTo>
                  <a:cubicBezTo>
                    <a:pt x="5336" y="1165"/>
                    <a:pt x="5774" y="1096"/>
                    <a:pt x="6169" y="1096"/>
                  </a:cubicBezTo>
                  <a:cubicBezTo>
                    <a:pt x="6795" y="1096"/>
                    <a:pt x="7315" y="1269"/>
                    <a:pt x="7906" y="1452"/>
                  </a:cubicBezTo>
                  <a:cubicBezTo>
                    <a:pt x="7787" y="1809"/>
                    <a:pt x="7894" y="2023"/>
                    <a:pt x="7537" y="2238"/>
                  </a:cubicBezTo>
                  <a:cubicBezTo>
                    <a:pt x="6931" y="2625"/>
                    <a:pt x="7224" y="2941"/>
                    <a:pt x="7523" y="2941"/>
                  </a:cubicBezTo>
                  <a:cubicBezTo>
                    <a:pt x="7647" y="2941"/>
                    <a:pt x="7772" y="2887"/>
                    <a:pt x="7835" y="2761"/>
                  </a:cubicBezTo>
                  <a:cubicBezTo>
                    <a:pt x="8085" y="2238"/>
                    <a:pt x="8168" y="2392"/>
                    <a:pt x="8740" y="2095"/>
                  </a:cubicBezTo>
                  <a:cubicBezTo>
                    <a:pt x="8906" y="1999"/>
                    <a:pt x="9049" y="1880"/>
                    <a:pt x="9180" y="1749"/>
                  </a:cubicBezTo>
                  <a:cubicBezTo>
                    <a:pt x="10621" y="2011"/>
                    <a:pt x="12823" y="2321"/>
                    <a:pt x="13693" y="3393"/>
                  </a:cubicBezTo>
                  <a:cubicBezTo>
                    <a:pt x="14873" y="4865"/>
                    <a:pt x="15651" y="5381"/>
                    <a:pt x="16224" y="5381"/>
                  </a:cubicBezTo>
                  <a:cubicBezTo>
                    <a:pt x="16327" y="5381"/>
                    <a:pt x="16423" y="5364"/>
                    <a:pt x="16514" y="5333"/>
                  </a:cubicBezTo>
                  <a:cubicBezTo>
                    <a:pt x="15121" y="4881"/>
                    <a:pt x="14705" y="3190"/>
                    <a:pt x="13919" y="2523"/>
                  </a:cubicBezTo>
                  <a:cubicBezTo>
                    <a:pt x="13121" y="1845"/>
                    <a:pt x="12561" y="1654"/>
                    <a:pt x="11168" y="1309"/>
                  </a:cubicBezTo>
                  <a:cubicBezTo>
                    <a:pt x="10740" y="1202"/>
                    <a:pt x="10252" y="1083"/>
                    <a:pt x="9763" y="964"/>
                  </a:cubicBezTo>
                  <a:cubicBezTo>
                    <a:pt x="9871" y="785"/>
                    <a:pt x="9942" y="571"/>
                    <a:pt x="9966" y="356"/>
                  </a:cubicBezTo>
                  <a:cubicBezTo>
                    <a:pt x="9966" y="129"/>
                    <a:pt x="9823" y="0"/>
                    <a:pt x="95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4"/>
            <p:cNvSpPr/>
            <p:nvPr/>
          </p:nvSpPr>
          <p:spPr>
            <a:xfrm>
              <a:off x="8083813" y="3663750"/>
              <a:ext cx="356275" cy="115250"/>
            </a:xfrm>
            <a:custGeom>
              <a:rect b="b" l="l" r="r" t="t"/>
              <a:pathLst>
                <a:path extrusionOk="0" h="4610" w="14251">
                  <a:moveTo>
                    <a:pt x="13921" y="0"/>
                  </a:moveTo>
                  <a:cubicBezTo>
                    <a:pt x="13917" y="0"/>
                    <a:pt x="13912" y="0"/>
                    <a:pt x="13907" y="0"/>
                  </a:cubicBezTo>
                  <a:cubicBezTo>
                    <a:pt x="13526" y="24"/>
                    <a:pt x="10931" y="429"/>
                    <a:pt x="9657" y="751"/>
                  </a:cubicBezTo>
                  <a:cubicBezTo>
                    <a:pt x="8395" y="1060"/>
                    <a:pt x="7061" y="2798"/>
                    <a:pt x="6764" y="2882"/>
                  </a:cubicBezTo>
                  <a:cubicBezTo>
                    <a:pt x="6714" y="2893"/>
                    <a:pt x="6635" y="2898"/>
                    <a:pt x="6531" y="2898"/>
                  </a:cubicBezTo>
                  <a:cubicBezTo>
                    <a:pt x="5987" y="2898"/>
                    <a:pt x="4776" y="2759"/>
                    <a:pt x="3716" y="2679"/>
                  </a:cubicBezTo>
                  <a:cubicBezTo>
                    <a:pt x="3669" y="2675"/>
                    <a:pt x="3620" y="2674"/>
                    <a:pt x="3570" y="2674"/>
                  </a:cubicBezTo>
                  <a:cubicBezTo>
                    <a:pt x="2264" y="2674"/>
                    <a:pt x="1" y="3965"/>
                    <a:pt x="1" y="3965"/>
                  </a:cubicBezTo>
                  <a:cubicBezTo>
                    <a:pt x="1" y="4098"/>
                    <a:pt x="151" y="4148"/>
                    <a:pt x="390" y="4148"/>
                  </a:cubicBezTo>
                  <a:cubicBezTo>
                    <a:pt x="1120" y="4148"/>
                    <a:pt x="2680" y="3680"/>
                    <a:pt x="3335" y="3644"/>
                  </a:cubicBezTo>
                  <a:cubicBezTo>
                    <a:pt x="3413" y="3638"/>
                    <a:pt x="3495" y="3636"/>
                    <a:pt x="3580" y="3636"/>
                  </a:cubicBezTo>
                  <a:cubicBezTo>
                    <a:pt x="4430" y="3636"/>
                    <a:pt x="5574" y="3891"/>
                    <a:pt x="5823" y="4096"/>
                  </a:cubicBezTo>
                  <a:cubicBezTo>
                    <a:pt x="6098" y="4314"/>
                    <a:pt x="6595" y="4609"/>
                    <a:pt x="7046" y="4609"/>
                  </a:cubicBezTo>
                  <a:cubicBezTo>
                    <a:pt x="7063" y="4609"/>
                    <a:pt x="7080" y="4609"/>
                    <a:pt x="7097" y="4608"/>
                  </a:cubicBezTo>
                  <a:cubicBezTo>
                    <a:pt x="7550" y="4572"/>
                    <a:pt x="8847" y="3668"/>
                    <a:pt x="8978" y="3489"/>
                  </a:cubicBezTo>
                  <a:cubicBezTo>
                    <a:pt x="9097" y="3310"/>
                    <a:pt x="8443" y="3227"/>
                    <a:pt x="8443" y="3227"/>
                  </a:cubicBezTo>
                  <a:lnTo>
                    <a:pt x="9050" y="2465"/>
                  </a:lnTo>
                  <a:cubicBezTo>
                    <a:pt x="9657" y="1703"/>
                    <a:pt x="11002" y="1346"/>
                    <a:pt x="11895" y="1120"/>
                  </a:cubicBezTo>
                  <a:cubicBezTo>
                    <a:pt x="12777" y="896"/>
                    <a:pt x="14250" y="0"/>
                    <a:pt x="139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4"/>
            <p:cNvSpPr/>
            <p:nvPr/>
          </p:nvSpPr>
          <p:spPr>
            <a:xfrm>
              <a:off x="7888000" y="3528325"/>
              <a:ext cx="274450" cy="38525"/>
            </a:xfrm>
            <a:custGeom>
              <a:rect b="b" l="l" r="r" t="t"/>
              <a:pathLst>
                <a:path extrusionOk="0" h="1541" w="10978">
                  <a:moveTo>
                    <a:pt x="10977" y="0"/>
                  </a:moveTo>
                  <a:cubicBezTo>
                    <a:pt x="10406" y="274"/>
                    <a:pt x="7656" y="250"/>
                    <a:pt x="6155" y="334"/>
                  </a:cubicBezTo>
                  <a:lnTo>
                    <a:pt x="5965" y="345"/>
                  </a:lnTo>
                  <a:cubicBezTo>
                    <a:pt x="5835" y="237"/>
                    <a:pt x="5645" y="79"/>
                    <a:pt x="5459" y="79"/>
                  </a:cubicBezTo>
                  <a:cubicBezTo>
                    <a:pt x="5441" y="79"/>
                    <a:pt x="5423" y="80"/>
                    <a:pt x="5405" y="84"/>
                  </a:cubicBezTo>
                  <a:cubicBezTo>
                    <a:pt x="5286" y="107"/>
                    <a:pt x="5239" y="274"/>
                    <a:pt x="5227" y="405"/>
                  </a:cubicBezTo>
                  <a:cubicBezTo>
                    <a:pt x="4179" y="488"/>
                    <a:pt x="3286" y="619"/>
                    <a:pt x="2262" y="679"/>
                  </a:cubicBezTo>
                  <a:cubicBezTo>
                    <a:pt x="2124" y="689"/>
                    <a:pt x="1993" y="693"/>
                    <a:pt x="1870" y="693"/>
                  </a:cubicBezTo>
                  <a:cubicBezTo>
                    <a:pt x="817" y="693"/>
                    <a:pt x="274" y="369"/>
                    <a:pt x="274" y="369"/>
                  </a:cubicBezTo>
                  <a:lnTo>
                    <a:pt x="274" y="369"/>
                  </a:lnTo>
                  <a:cubicBezTo>
                    <a:pt x="274" y="369"/>
                    <a:pt x="0" y="417"/>
                    <a:pt x="1226" y="834"/>
                  </a:cubicBezTo>
                  <a:cubicBezTo>
                    <a:pt x="1686" y="993"/>
                    <a:pt x="2296" y="1040"/>
                    <a:pt x="2899" y="1040"/>
                  </a:cubicBezTo>
                  <a:cubicBezTo>
                    <a:pt x="3799" y="1040"/>
                    <a:pt x="4684" y="934"/>
                    <a:pt x="5032" y="934"/>
                  </a:cubicBezTo>
                  <a:cubicBezTo>
                    <a:pt x="5080" y="934"/>
                    <a:pt x="5117" y="936"/>
                    <a:pt x="5143" y="941"/>
                  </a:cubicBezTo>
                  <a:cubicBezTo>
                    <a:pt x="5489" y="1000"/>
                    <a:pt x="5608" y="1346"/>
                    <a:pt x="6013" y="1488"/>
                  </a:cubicBezTo>
                  <a:cubicBezTo>
                    <a:pt x="6115" y="1526"/>
                    <a:pt x="6220" y="1541"/>
                    <a:pt x="6319" y="1541"/>
                  </a:cubicBezTo>
                  <a:cubicBezTo>
                    <a:pt x="6603" y="1541"/>
                    <a:pt x="6840" y="1416"/>
                    <a:pt x="6822" y="1310"/>
                  </a:cubicBezTo>
                  <a:cubicBezTo>
                    <a:pt x="6800" y="1175"/>
                    <a:pt x="6830" y="614"/>
                    <a:pt x="8284" y="614"/>
                  </a:cubicBezTo>
                  <a:cubicBezTo>
                    <a:pt x="8368" y="614"/>
                    <a:pt x="8456" y="615"/>
                    <a:pt x="8549" y="619"/>
                  </a:cubicBezTo>
                  <a:cubicBezTo>
                    <a:pt x="8634" y="623"/>
                    <a:pt x="8716" y="624"/>
                    <a:pt x="8796" y="624"/>
                  </a:cubicBezTo>
                  <a:cubicBezTo>
                    <a:pt x="10342" y="624"/>
                    <a:pt x="10977" y="0"/>
                    <a:pt x="10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2" name="Shape 3852"/>
        <p:cNvGrpSpPr/>
        <p:nvPr/>
      </p:nvGrpSpPr>
      <p:grpSpPr>
        <a:xfrm>
          <a:off x="0" y="0"/>
          <a:ext cx="0" cy="0"/>
          <a:chOff x="0" y="0"/>
          <a:chExt cx="0" cy="0"/>
        </a:xfrm>
      </p:grpSpPr>
      <p:sp>
        <p:nvSpPr>
          <p:cNvPr id="3853" name="Google Shape;3853;p52"/>
          <p:cNvSpPr txBox="1"/>
          <p:nvPr>
            <p:ph idx="4294967295" type="subTitle"/>
          </p:nvPr>
        </p:nvSpPr>
        <p:spPr>
          <a:xfrm>
            <a:off x="720000" y="1845450"/>
            <a:ext cx="7704000" cy="1389600"/>
          </a:xfrm>
          <a:prstGeom prst="rect">
            <a:avLst/>
          </a:prstGeom>
        </p:spPr>
        <p:txBody>
          <a:bodyPr anchorCtr="0" anchor="t" bIns="91425" lIns="91425" spcFirstLastPara="1" rIns="91425" wrap="square" tIns="91425">
            <a:noAutofit/>
          </a:bodyPr>
          <a:lstStyle/>
          <a:p>
            <a:pPr indent="0" lvl="0" marL="0" rtl="0" algn="ctr">
              <a:spcBef>
                <a:spcPts val="300"/>
              </a:spcBef>
              <a:spcAft>
                <a:spcPts val="0"/>
              </a:spcAft>
              <a:buNone/>
            </a:pPr>
            <a:r>
              <a:rPr lang="en"/>
              <a:t>Are we able to predict what's going to happen to a cloud in the future?</a:t>
            </a:r>
            <a:endParaRPr/>
          </a:p>
          <a:p>
            <a:pPr indent="0" lvl="0" marL="0" rtl="0" algn="ctr">
              <a:spcBef>
                <a:spcPts val="300"/>
              </a:spcBef>
              <a:spcAft>
                <a:spcPts val="0"/>
              </a:spcAft>
              <a:buNone/>
            </a:pPr>
            <a:r>
              <a:t/>
            </a:r>
            <a:endParaRPr/>
          </a:p>
          <a:p>
            <a:pPr indent="0" lvl="0" marL="0" rtl="0" algn="ctr">
              <a:lnSpc>
                <a:spcPct val="100000"/>
              </a:lnSpc>
              <a:spcBef>
                <a:spcPts val="0"/>
              </a:spcBef>
              <a:spcAft>
                <a:spcPts val="0"/>
              </a:spcAft>
              <a:buNone/>
            </a:pPr>
            <a:r>
              <a:rPr lang="en"/>
              <a:t>Task: Input three frames, predict the next three using random noise. Denoise progressively to generate multiple future predictions post-training</a:t>
            </a:r>
            <a:endParaRPr/>
          </a:p>
        </p:txBody>
      </p:sp>
      <p:sp>
        <p:nvSpPr>
          <p:cNvPr id="3854" name="Google Shape;3854;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the future cloud movement</a:t>
            </a:r>
            <a:endParaRPr/>
          </a:p>
        </p:txBody>
      </p:sp>
      <p:pic>
        <p:nvPicPr>
          <p:cNvPr id="3855" name="Google Shape;3855;p52"/>
          <p:cNvPicPr preferRelativeResize="0"/>
          <p:nvPr/>
        </p:nvPicPr>
        <p:blipFill>
          <a:blip r:embed="rId3">
            <a:alphaModFix/>
          </a:blip>
          <a:stretch>
            <a:fillRect/>
          </a:stretch>
        </p:blipFill>
        <p:spPr>
          <a:xfrm>
            <a:off x="719988" y="3235049"/>
            <a:ext cx="5198224" cy="1389575"/>
          </a:xfrm>
          <a:prstGeom prst="rect">
            <a:avLst/>
          </a:prstGeom>
          <a:noFill/>
          <a:ln>
            <a:noFill/>
          </a:ln>
        </p:spPr>
      </p:pic>
      <p:sp>
        <p:nvSpPr>
          <p:cNvPr id="3856" name="Google Shape;3856;p52"/>
          <p:cNvSpPr txBox="1"/>
          <p:nvPr/>
        </p:nvSpPr>
        <p:spPr>
          <a:xfrm>
            <a:off x="776450" y="2477450"/>
            <a:ext cx="770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Albert Sans"/>
              <a:ea typeface="Albert Sans"/>
              <a:cs typeface="Albert Sans"/>
              <a:sym typeface="Albert Sans"/>
            </a:endParaRPr>
          </a:p>
        </p:txBody>
      </p:sp>
      <p:pic>
        <p:nvPicPr>
          <p:cNvPr id="3857" name="Google Shape;3857;p52"/>
          <p:cNvPicPr preferRelativeResize="0"/>
          <p:nvPr/>
        </p:nvPicPr>
        <p:blipFill rotWithShape="1">
          <a:blip r:embed="rId3">
            <a:alphaModFix/>
          </a:blip>
          <a:srcRect b="0" l="75959" r="0" t="0"/>
          <a:stretch/>
        </p:blipFill>
        <p:spPr>
          <a:xfrm>
            <a:off x="5918209" y="3235050"/>
            <a:ext cx="1249700" cy="1389575"/>
          </a:xfrm>
          <a:prstGeom prst="rect">
            <a:avLst/>
          </a:prstGeom>
          <a:noFill/>
          <a:ln>
            <a:noFill/>
          </a:ln>
        </p:spPr>
      </p:pic>
      <p:pic>
        <p:nvPicPr>
          <p:cNvPr id="3858" name="Google Shape;3858;p52"/>
          <p:cNvPicPr preferRelativeResize="0"/>
          <p:nvPr/>
        </p:nvPicPr>
        <p:blipFill rotWithShape="1">
          <a:blip r:embed="rId3">
            <a:alphaModFix/>
          </a:blip>
          <a:srcRect b="0" l="75959" r="0" t="0"/>
          <a:stretch/>
        </p:blipFill>
        <p:spPr>
          <a:xfrm>
            <a:off x="7167909" y="3235050"/>
            <a:ext cx="1249700" cy="1389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2" name="Shape 3862"/>
        <p:cNvGrpSpPr/>
        <p:nvPr/>
      </p:nvGrpSpPr>
      <p:grpSpPr>
        <a:xfrm>
          <a:off x="0" y="0"/>
          <a:ext cx="0" cy="0"/>
          <a:chOff x="0" y="0"/>
          <a:chExt cx="0" cy="0"/>
        </a:xfrm>
      </p:grpSpPr>
      <p:sp>
        <p:nvSpPr>
          <p:cNvPr id="3863" name="Google Shape;3863;p53"/>
          <p:cNvSpPr txBox="1"/>
          <p:nvPr>
            <p:ph idx="4294967295" type="subTitle"/>
          </p:nvPr>
        </p:nvSpPr>
        <p:spPr>
          <a:xfrm>
            <a:off x="369125" y="1218200"/>
            <a:ext cx="8309700" cy="2099100"/>
          </a:xfrm>
          <a:prstGeom prst="rect">
            <a:avLst/>
          </a:prstGeom>
        </p:spPr>
        <p:txBody>
          <a:bodyPr anchorCtr="0" anchor="t" bIns="91425" lIns="91425" spcFirstLastPara="1" rIns="91425" wrap="square" tIns="91425">
            <a:noAutofit/>
          </a:bodyPr>
          <a:lstStyle/>
          <a:p>
            <a:pPr indent="-215900" lvl="0" marL="241300" rtl="0" algn="l">
              <a:spcBef>
                <a:spcPts val="300"/>
              </a:spcBef>
              <a:spcAft>
                <a:spcPts val="0"/>
              </a:spcAft>
              <a:buSzPts val="1400"/>
              <a:buChar char="●"/>
            </a:pPr>
            <a:r>
              <a:rPr lang="en"/>
              <a:t>Structural Similarity Index (SSIM)</a:t>
            </a:r>
            <a:endParaRPr/>
          </a:p>
          <a:p>
            <a:pPr indent="-215900" lvl="1" marL="482600" rtl="0" algn="l">
              <a:spcBef>
                <a:spcPts val="300"/>
              </a:spcBef>
              <a:spcAft>
                <a:spcPts val="0"/>
              </a:spcAft>
              <a:buSzPts val="1400"/>
              <a:buChar char="○"/>
            </a:pPr>
            <a:r>
              <a:rPr lang="en"/>
              <a:t>Measures the similarity between two images, extracting structural information from a scene.</a:t>
            </a:r>
            <a:endParaRPr/>
          </a:p>
          <a:p>
            <a:pPr indent="-215900" lvl="1" marL="482600" rtl="0" algn="l">
              <a:spcBef>
                <a:spcPts val="300"/>
              </a:spcBef>
              <a:spcAft>
                <a:spcPts val="0"/>
              </a:spcAft>
              <a:buSzPts val="1400"/>
              <a:buChar char="○"/>
            </a:pPr>
            <a:r>
              <a:rPr lang="en"/>
              <a:t>Global similarity through Gaussian Kernel convolutions, differs from MSE that measures a pixel-to-pixel similarity.</a:t>
            </a:r>
            <a:endParaRPr/>
          </a:p>
        </p:txBody>
      </p:sp>
      <p:sp>
        <p:nvSpPr>
          <p:cNvPr id="3864" name="Google Shape;3864;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Metrics</a:t>
            </a:r>
            <a:endParaRPr/>
          </a:p>
        </p:txBody>
      </p:sp>
      <p:pic>
        <p:nvPicPr>
          <p:cNvPr id="3865" name="Google Shape;3865;p53"/>
          <p:cNvPicPr preferRelativeResize="0"/>
          <p:nvPr/>
        </p:nvPicPr>
        <p:blipFill rotWithShape="1">
          <a:blip r:embed="rId3">
            <a:alphaModFix/>
          </a:blip>
          <a:srcRect b="0" l="0" r="0" t="10905"/>
          <a:stretch/>
        </p:blipFill>
        <p:spPr>
          <a:xfrm>
            <a:off x="2314275" y="2609525"/>
            <a:ext cx="4515450" cy="796625"/>
          </a:xfrm>
          <a:prstGeom prst="rect">
            <a:avLst/>
          </a:prstGeom>
          <a:noFill/>
          <a:ln>
            <a:noFill/>
          </a:ln>
        </p:spPr>
      </p:pic>
      <p:pic>
        <p:nvPicPr>
          <p:cNvPr id="3866" name="Google Shape;3866;p53"/>
          <p:cNvPicPr preferRelativeResize="0"/>
          <p:nvPr/>
        </p:nvPicPr>
        <p:blipFill>
          <a:blip r:embed="rId4">
            <a:alphaModFix/>
          </a:blip>
          <a:stretch>
            <a:fillRect/>
          </a:stretch>
        </p:blipFill>
        <p:spPr>
          <a:xfrm>
            <a:off x="1153905" y="3637400"/>
            <a:ext cx="2060669" cy="761400"/>
          </a:xfrm>
          <a:prstGeom prst="rect">
            <a:avLst/>
          </a:prstGeom>
          <a:noFill/>
          <a:ln>
            <a:noFill/>
          </a:ln>
        </p:spPr>
      </p:pic>
      <p:pic>
        <p:nvPicPr>
          <p:cNvPr id="3867" name="Google Shape;3867;p53"/>
          <p:cNvPicPr preferRelativeResize="0"/>
          <p:nvPr/>
        </p:nvPicPr>
        <p:blipFill>
          <a:blip r:embed="rId5">
            <a:alphaModFix/>
          </a:blip>
          <a:stretch>
            <a:fillRect/>
          </a:stretch>
        </p:blipFill>
        <p:spPr>
          <a:xfrm>
            <a:off x="3466850" y="3637400"/>
            <a:ext cx="2162089" cy="761400"/>
          </a:xfrm>
          <a:prstGeom prst="rect">
            <a:avLst/>
          </a:prstGeom>
          <a:noFill/>
          <a:ln>
            <a:noFill/>
          </a:ln>
        </p:spPr>
      </p:pic>
      <p:pic>
        <p:nvPicPr>
          <p:cNvPr id="3868" name="Google Shape;3868;p53"/>
          <p:cNvPicPr preferRelativeResize="0"/>
          <p:nvPr/>
        </p:nvPicPr>
        <p:blipFill>
          <a:blip r:embed="rId6">
            <a:alphaModFix/>
          </a:blip>
          <a:stretch>
            <a:fillRect/>
          </a:stretch>
        </p:blipFill>
        <p:spPr>
          <a:xfrm>
            <a:off x="5881225" y="3637388"/>
            <a:ext cx="2218675" cy="761400"/>
          </a:xfrm>
          <a:prstGeom prst="rect">
            <a:avLst/>
          </a:prstGeom>
          <a:noFill/>
          <a:ln>
            <a:noFill/>
          </a:ln>
        </p:spPr>
      </p:pic>
      <p:sp>
        <p:nvSpPr>
          <p:cNvPr id="3869" name="Google Shape;3869;p53"/>
          <p:cNvSpPr txBox="1"/>
          <p:nvPr/>
        </p:nvSpPr>
        <p:spPr>
          <a:xfrm>
            <a:off x="1153888" y="4398800"/>
            <a:ext cx="2060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0"/>
              </a:spcAft>
              <a:buNone/>
            </a:pPr>
            <a:r>
              <a:rPr lang="en">
                <a:solidFill>
                  <a:schemeClr val="dk1"/>
                </a:solidFill>
                <a:latin typeface="Albert Sans"/>
                <a:ea typeface="Albert Sans"/>
                <a:cs typeface="Albert Sans"/>
                <a:sym typeface="Albert Sans"/>
              </a:rPr>
              <a:t>Lighting component</a:t>
            </a:r>
            <a:endParaRPr/>
          </a:p>
        </p:txBody>
      </p:sp>
      <p:sp>
        <p:nvSpPr>
          <p:cNvPr id="3870" name="Google Shape;3870;p53"/>
          <p:cNvSpPr txBox="1"/>
          <p:nvPr/>
        </p:nvSpPr>
        <p:spPr>
          <a:xfrm>
            <a:off x="5960200" y="4398800"/>
            <a:ext cx="2060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0"/>
              </a:spcAft>
              <a:buNone/>
            </a:pPr>
            <a:r>
              <a:rPr lang="en">
                <a:solidFill>
                  <a:schemeClr val="dk1"/>
                </a:solidFill>
                <a:latin typeface="Albert Sans"/>
                <a:ea typeface="Albert Sans"/>
                <a:cs typeface="Albert Sans"/>
                <a:sym typeface="Albert Sans"/>
              </a:rPr>
              <a:t>Structural </a:t>
            </a:r>
            <a:r>
              <a:rPr lang="en">
                <a:solidFill>
                  <a:schemeClr val="dk1"/>
                </a:solidFill>
                <a:latin typeface="Albert Sans"/>
                <a:ea typeface="Albert Sans"/>
                <a:cs typeface="Albert Sans"/>
                <a:sym typeface="Albert Sans"/>
              </a:rPr>
              <a:t>component</a:t>
            </a:r>
            <a:endParaRPr/>
          </a:p>
        </p:txBody>
      </p:sp>
      <p:sp>
        <p:nvSpPr>
          <p:cNvPr id="3871" name="Google Shape;3871;p53"/>
          <p:cNvSpPr txBox="1"/>
          <p:nvPr/>
        </p:nvSpPr>
        <p:spPr>
          <a:xfrm>
            <a:off x="3517538" y="4398800"/>
            <a:ext cx="2060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0"/>
              </a:spcAft>
              <a:buNone/>
            </a:pPr>
            <a:r>
              <a:rPr lang="en">
                <a:solidFill>
                  <a:schemeClr val="dk1"/>
                </a:solidFill>
                <a:latin typeface="Albert Sans"/>
                <a:ea typeface="Albert Sans"/>
                <a:cs typeface="Albert Sans"/>
                <a:sym typeface="Albert Sans"/>
              </a:rPr>
              <a:t>Contrast </a:t>
            </a:r>
            <a:r>
              <a:rPr lang="en">
                <a:solidFill>
                  <a:schemeClr val="dk1"/>
                </a:solidFill>
                <a:latin typeface="Albert Sans"/>
                <a:ea typeface="Albert Sans"/>
                <a:cs typeface="Albert Sans"/>
                <a:sym typeface="Albert Sans"/>
              </a:rPr>
              <a:t>component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5" name="Shape 3875"/>
        <p:cNvGrpSpPr/>
        <p:nvPr/>
      </p:nvGrpSpPr>
      <p:grpSpPr>
        <a:xfrm>
          <a:off x="0" y="0"/>
          <a:ext cx="0" cy="0"/>
          <a:chOff x="0" y="0"/>
          <a:chExt cx="0" cy="0"/>
        </a:xfrm>
      </p:grpSpPr>
      <p:sp>
        <p:nvSpPr>
          <p:cNvPr id="3876" name="Google Shape;3876;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Metrics</a:t>
            </a:r>
            <a:endParaRPr/>
          </a:p>
        </p:txBody>
      </p:sp>
      <p:sp>
        <p:nvSpPr>
          <p:cNvPr id="3877" name="Google Shape;3877;p54"/>
          <p:cNvSpPr txBox="1"/>
          <p:nvPr>
            <p:ph idx="4294967295" type="subTitle"/>
          </p:nvPr>
        </p:nvSpPr>
        <p:spPr>
          <a:xfrm>
            <a:off x="369125" y="1218200"/>
            <a:ext cx="8309700" cy="2099100"/>
          </a:xfrm>
          <a:prstGeom prst="rect">
            <a:avLst/>
          </a:prstGeom>
        </p:spPr>
        <p:txBody>
          <a:bodyPr anchorCtr="0" anchor="t" bIns="91425" lIns="91425" spcFirstLastPara="1" rIns="91425" wrap="square" tIns="91425">
            <a:noAutofit/>
          </a:bodyPr>
          <a:lstStyle/>
          <a:p>
            <a:pPr indent="-215900" lvl="0" marL="241300" rtl="0" algn="l">
              <a:spcBef>
                <a:spcPts val="300"/>
              </a:spcBef>
              <a:spcAft>
                <a:spcPts val="0"/>
              </a:spcAft>
              <a:buSzPts val="1400"/>
              <a:buChar char="●"/>
            </a:pPr>
            <a:r>
              <a:rPr lang="en"/>
              <a:t>Peak signal-to-noise ratio (PSNR)</a:t>
            </a:r>
            <a:endParaRPr/>
          </a:p>
          <a:p>
            <a:pPr indent="-215900" lvl="1" marL="482600" rtl="0" algn="l">
              <a:spcBef>
                <a:spcPts val="300"/>
              </a:spcBef>
              <a:spcAft>
                <a:spcPts val="0"/>
              </a:spcAft>
              <a:buSzPts val="1400"/>
              <a:buChar char="○"/>
            </a:pPr>
            <a:r>
              <a:rPr lang="en"/>
              <a:t>Calculates the ratio between the maximum possible power of a signal and the power of corrupting noise that affects it.</a:t>
            </a:r>
            <a:endParaRPr/>
          </a:p>
          <a:p>
            <a:pPr indent="-215900" lvl="1" marL="482600" rtl="0" algn="l">
              <a:spcBef>
                <a:spcPts val="300"/>
              </a:spcBef>
              <a:spcAft>
                <a:spcPts val="0"/>
              </a:spcAft>
              <a:buSzPts val="1400"/>
              <a:buChar char="○"/>
            </a:pPr>
            <a:r>
              <a:rPr lang="en"/>
              <a:t>Higher PSNR values indicate better image quality, as it suggests a lower level of noise</a:t>
            </a:r>
            <a:endParaRPr/>
          </a:p>
        </p:txBody>
      </p:sp>
      <p:pic>
        <p:nvPicPr>
          <p:cNvPr id="3878" name="Google Shape;3878;p54"/>
          <p:cNvPicPr preferRelativeResize="0"/>
          <p:nvPr/>
        </p:nvPicPr>
        <p:blipFill>
          <a:blip r:embed="rId3">
            <a:alphaModFix/>
          </a:blip>
          <a:stretch>
            <a:fillRect/>
          </a:stretch>
        </p:blipFill>
        <p:spPr>
          <a:xfrm>
            <a:off x="2800350" y="2887600"/>
            <a:ext cx="3543300" cy="942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2" name="Shape 3882"/>
        <p:cNvGrpSpPr/>
        <p:nvPr/>
      </p:nvGrpSpPr>
      <p:grpSpPr>
        <a:xfrm>
          <a:off x="0" y="0"/>
          <a:ext cx="0" cy="0"/>
          <a:chOff x="0" y="0"/>
          <a:chExt cx="0" cy="0"/>
        </a:xfrm>
      </p:grpSpPr>
      <p:sp>
        <p:nvSpPr>
          <p:cNvPr id="3883" name="Google Shape;3883;p55"/>
          <p:cNvSpPr txBox="1"/>
          <p:nvPr>
            <p:ph idx="4294967295" type="subTitle"/>
          </p:nvPr>
        </p:nvSpPr>
        <p:spPr>
          <a:xfrm>
            <a:off x="720000" y="1522200"/>
            <a:ext cx="7704000" cy="2099100"/>
          </a:xfrm>
          <a:prstGeom prst="rect">
            <a:avLst/>
          </a:prstGeom>
        </p:spPr>
        <p:txBody>
          <a:bodyPr anchorCtr="0" anchor="t" bIns="91425" lIns="91425" spcFirstLastPara="1" rIns="91425" wrap="square" tIns="91425">
            <a:noAutofit/>
          </a:bodyPr>
          <a:lstStyle/>
          <a:p>
            <a:pPr indent="-215900" lvl="0" marL="241300" rtl="0" algn="l">
              <a:spcBef>
                <a:spcPts val="300"/>
              </a:spcBef>
              <a:spcAft>
                <a:spcPts val="0"/>
              </a:spcAft>
              <a:buSzPts val="1400"/>
              <a:buChar char="●"/>
            </a:pPr>
            <a:r>
              <a:rPr lang="en"/>
              <a:t>Critical Success Index (CSI)</a:t>
            </a:r>
            <a:endParaRPr/>
          </a:p>
          <a:p>
            <a:pPr indent="-215900" lvl="1" marL="482600" rtl="0" algn="l">
              <a:spcBef>
                <a:spcPts val="300"/>
              </a:spcBef>
              <a:spcAft>
                <a:spcPts val="0"/>
              </a:spcAft>
              <a:buSzPts val="1400"/>
              <a:buChar char="○"/>
            </a:pPr>
            <a:r>
              <a:rPr lang="en"/>
              <a:t>commonly used in precipitation nowcasting and is defined as</a:t>
            </a:r>
            <a:endParaRPr/>
          </a:p>
          <a:p>
            <a:pPr indent="0" lvl="0" marL="241300" rtl="0" algn="l">
              <a:spcBef>
                <a:spcPts val="300"/>
              </a:spcBef>
              <a:spcAft>
                <a:spcPts val="0"/>
              </a:spcAft>
              <a:buNone/>
            </a:pPr>
            <a:r>
              <a:t/>
            </a:r>
            <a:endParaRPr/>
          </a:p>
          <a:p>
            <a:pPr indent="0" lvl="0" marL="241300" rtl="0" algn="l">
              <a:spcBef>
                <a:spcPts val="300"/>
              </a:spcBef>
              <a:spcAft>
                <a:spcPts val="0"/>
              </a:spcAft>
              <a:buNone/>
            </a:pPr>
            <a:r>
              <a:t/>
            </a:r>
            <a:endParaRPr/>
          </a:p>
          <a:p>
            <a:pPr indent="0" lvl="0" marL="241300" rtl="0" algn="l">
              <a:spcBef>
                <a:spcPts val="300"/>
              </a:spcBef>
              <a:spcAft>
                <a:spcPts val="0"/>
              </a:spcAft>
              <a:buNone/>
            </a:pPr>
            <a:r>
              <a:t/>
            </a:r>
            <a:endParaRPr/>
          </a:p>
          <a:p>
            <a:pPr indent="-215900" lvl="1" marL="482600" rtl="0" algn="l">
              <a:spcBef>
                <a:spcPts val="300"/>
              </a:spcBef>
              <a:spcAft>
                <a:spcPts val="0"/>
              </a:spcAft>
              <a:buSzPts val="1400"/>
              <a:buChar char="○"/>
            </a:pPr>
            <a:r>
              <a:rPr lang="en"/>
              <a:t>the prediction and the ground-truth are scaled and binarized at different thresholds. The thresholds were found by analysing the percentiles (15th, 30th, 45th) of the training dataset.</a:t>
            </a:r>
            <a:endParaRPr/>
          </a:p>
          <a:p>
            <a:pPr indent="-215900" lvl="1" marL="482600" rtl="0" algn="l">
              <a:spcBef>
                <a:spcPts val="300"/>
              </a:spcBef>
              <a:spcAft>
                <a:spcPts val="0"/>
              </a:spcAft>
              <a:buSzPts val="1400"/>
              <a:buChar char="○"/>
            </a:pPr>
            <a:r>
              <a:rPr lang="en"/>
              <a:t>It can correctly identifying both positive and negative occurrences, by measuring the success of correctly predicting both the occurrence and non-occurrence of a cloud.</a:t>
            </a:r>
            <a:endParaRPr/>
          </a:p>
        </p:txBody>
      </p:sp>
      <p:sp>
        <p:nvSpPr>
          <p:cNvPr id="3884" name="Google Shape;3884;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Metrics</a:t>
            </a:r>
            <a:endParaRPr/>
          </a:p>
        </p:txBody>
      </p:sp>
      <p:pic>
        <p:nvPicPr>
          <p:cNvPr id="3885" name="Google Shape;3885;p55"/>
          <p:cNvPicPr preferRelativeResize="0"/>
          <p:nvPr/>
        </p:nvPicPr>
        <p:blipFill>
          <a:blip r:embed="rId3">
            <a:alphaModFix/>
          </a:blip>
          <a:stretch>
            <a:fillRect/>
          </a:stretch>
        </p:blipFill>
        <p:spPr>
          <a:xfrm>
            <a:off x="2384625" y="2351163"/>
            <a:ext cx="4374750" cy="537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9" name="Shape 3889"/>
        <p:cNvGrpSpPr/>
        <p:nvPr/>
      </p:nvGrpSpPr>
      <p:grpSpPr>
        <a:xfrm>
          <a:off x="0" y="0"/>
          <a:ext cx="0" cy="0"/>
          <a:chOff x="0" y="0"/>
          <a:chExt cx="0" cy="0"/>
        </a:xfrm>
      </p:grpSpPr>
      <p:sp>
        <p:nvSpPr>
          <p:cNvPr id="3890" name="Google Shape;3890;p56"/>
          <p:cNvSpPr txBox="1"/>
          <p:nvPr>
            <p:ph idx="4294967295" type="subTitle"/>
          </p:nvPr>
        </p:nvSpPr>
        <p:spPr>
          <a:xfrm>
            <a:off x="720000" y="1845450"/>
            <a:ext cx="7704000" cy="2739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a:t>C</a:t>
            </a:r>
            <a:r>
              <a:rPr lang="en"/>
              <a:t>onditioning denoising process on past frames for next-frame prediction:</a:t>
            </a:r>
            <a:endParaRPr/>
          </a:p>
          <a:p>
            <a:pPr indent="-317500" lvl="0" marL="457200" rtl="0" algn="l">
              <a:spcBef>
                <a:spcPts val="1500"/>
              </a:spcBef>
              <a:spcAft>
                <a:spcPts val="0"/>
              </a:spcAft>
              <a:buSzPts val="1400"/>
              <a:buChar char="●"/>
            </a:pPr>
            <a:r>
              <a:rPr lang="en"/>
              <a:t>Condition the diffusion process on previous frame, to generate future frames</a:t>
            </a:r>
            <a:endParaRPr/>
          </a:p>
          <a:p>
            <a:pPr indent="-317500" lvl="0" marL="457200" rtl="0" algn="l">
              <a:spcBef>
                <a:spcPts val="0"/>
              </a:spcBef>
              <a:spcAft>
                <a:spcPts val="0"/>
              </a:spcAft>
              <a:buSzPts val="1400"/>
              <a:buChar char="●"/>
            </a:pPr>
            <a:r>
              <a:rPr lang="en"/>
              <a:t>The model will learn patterns from the past frames and generate an image of the expected movement.</a:t>
            </a:r>
            <a:endParaRPr/>
          </a:p>
          <a:p>
            <a:pPr indent="-317500" lvl="0" marL="457200" rtl="0" algn="l">
              <a:spcBef>
                <a:spcPts val="0"/>
              </a:spcBef>
              <a:spcAft>
                <a:spcPts val="0"/>
              </a:spcAft>
              <a:buSzPts val="1400"/>
              <a:buChar char="●"/>
            </a:pPr>
            <a:r>
              <a:rPr lang="en"/>
              <a:t>Condition frames are passed as channels. It has been proved in other cases to be effective in conditioning (e.g. stable diffusion depth and inpainting models).</a:t>
            </a:r>
            <a:endParaRPr/>
          </a:p>
        </p:txBody>
      </p:sp>
      <p:sp>
        <p:nvSpPr>
          <p:cNvPr id="3891" name="Google Shape;3891;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Forecasting future frames with Diffusion Models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5" name="Shape 3895"/>
        <p:cNvGrpSpPr/>
        <p:nvPr/>
      </p:nvGrpSpPr>
      <p:grpSpPr>
        <a:xfrm>
          <a:off x="0" y="0"/>
          <a:ext cx="0" cy="0"/>
          <a:chOff x="0" y="0"/>
          <a:chExt cx="0" cy="0"/>
        </a:xfrm>
      </p:grpSpPr>
      <p:pic>
        <p:nvPicPr>
          <p:cNvPr id="3896" name="Google Shape;3896;p57"/>
          <p:cNvPicPr preferRelativeResize="0"/>
          <p:nvPr/>
        </p:nvPicPr>
        <p:blipFill>
          <a:blip r:embed="rId3">
            <a:alphaModFix/>
          </a:blip>
          <a:stretch>
            <a:fillRect/>
          </a:stretch>
        </p:blipFill>
        <p:spPr>
          <a:xfrm>
            <a:off x="1083488" y="794261"/>
            <a:ext cx="6977024" cy="1177575"/>
          </a:xfrm>
          <a:prstGeom prst="rect">
            <a:avLst/>
          </a:prstGeom>
          <a:noFill/>
          <a:ln>
            <a:noFill/>
          </a:ln>
        </p:spPr>
      </p:pic>
      <p:sp>
        <p:nvSpPr>
          <p:cNvPr id="3897" name="Google Shape;3897;p57"/>
          <p:cNvSpPr txBox="1"/>
          <p:nvPr/>
        </p:nvSpPr>
        <p:spPr>
          <a:xfrm>
            <a:off x="1083450" y="2442050"/>
            <a:ext cx="6977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lbert Sans"/>
                <a:ea typeface="Albert Sans"/>
                <a:cs typeface="Albert Sans"/>
                <a:sym typeface="Albert Sans"/>
              </a:rPr>
              <a:t>Diffusion Models work by destroying training data through the successive addition of Gaussian noise, and then learning to recover the data by reversing this noising process.</a:t>
            </a:r>
            <a:endParaRPr>
              <a:solidFill>
                <a:schemeClr val="dk1"/>
              </a:solidFill>
              <a:latin typeface="Albert Sans"/>
              <a:ea typeface="Albert Sans"/>
              <a:cs typeface="Albert Sans"/>
              <a:sym typeface="Albert Sans"/>
            </a:endParaRPr>
          </a:p>
        </p:txBody>
      </p:sp>
      <p:pic>
        <p:nvPicPr>
          <p:cNvPr id="3898" name="Google Shape;3898;p57"/>
          <p:cNvPicPr preferRelativeResize="0"/>
          <p:nvPr/>
        </p:nvPicPr>
        <p:blipFill>
          <a:blip r:embed="rId4">
            <a:alphaModFix/>
          </a:blip>
          <a:stretch>
            <a:fillRect/>
          </a:stretch>
        </p:blipFill>
        <p:spPr>
          <a:xfrm>
            <a:off x="1083450" y="3640788"/>
            <a:ext cx="3101824" cy="688000"/>
          </a:xfrm>
          <a:prstGeom prst="rect">
            <a:avLst/>
          </a:prstGeom>
          <a:noFill/>
          <a:ln>
            <a:noFill/>
          </a:ln>
        </p:spPr>
      </p:pic>
      <p:pic>
        <p:nvPicPr>
          <p:cNvPr id="3899" name="Google Shape;3899;p57"/>
          <p:cNvPicPr preferRelativeResize="0"/>
          <p:nvPr/>
        </p:nvPicPr>
        <p:blipFill>
          <a:blip r:embed="rId5">
            <a:alphaModFix/>
          </a:blip>
          <a:stretch>
            <a:fillRect/>
          </a:stretch>
        </p:blipFill>
        <p:spPr>
          <a:xfrm>
            <a:off x="7256375" y="3620338"/>
            <a:ext cx="717599" cy="728900"/>
          </a:xfrm>
          <a:prstGeom prst="rect">
            <a:avLst/>
          </a:prstGeom>
          <a:noFill/>
          <a:ln>
            <a:noFill/>
          </a:ln>
        </p:spPr>
      </p:pic>
      <p:pic>
        <p:nvPicPr>
          <p:cNvPr id="3900" name="Google Shape;3900;p57"/>
          <p:cNvPicPr preferRelativeResize="0"/>
          <p:nvPr/>
        </p:nvPicPr>
        <p:blipFill rotWithShape="1">
          <a:blip r:embed="rId6">
            <a:alphaModFix/>
          </a:blip>
          <a:srcRect b="3465" l="783" r="0" t="10954"/>
          <a:stretch/>
        </p:blipFill>
        <p:spPr>
          <a:xfrm>
            <a:off x="4523225" y="3743563"/>
            <a:ext cx="2395188" cy="375925"/>
          </a:xfrm>
          <a:prstGeom prst="rect">
            <a:avLst/>
          </a:prstGeom>
          <a:noFill/>
          <a:ln>
            <a:noFill/>
          </a:ln>
        </p:spPr>
      </p:pic>
      <p:sp>
        <p:nvSpPr>
          <p:cNvPr id="3901" name="Google Shape;3901;p57"/>
          <p:cNvSpPr txBox="1"/>
          <p:nvPr/>
        </p:nvSpPr>
        <p:spPr>
          <a:xfrm>
            <a:off x="4572000" y="4497350"/>
            <a:ext cx="4449000" cy="572700"/>
          </a:xfrm>
          <a:prstGeom prst="rect">
            <a:avLst/>
          </a:prstGeom>
          <a:solidFill>
            <a:schemeClr val="accent6"/>
          </a:solidFill>
          <a:ln cap="flat" cmpd="sng" w="9525">
            <a:solidFill>
              <a:schemeClr val="accent5"/>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n">
                <a:latin typeface="Albert Sans"/>
                <a:ea typeface="Albert Sans"/>
                <a:cs typeface="Albert Sans"/>
                <a:sym typeface="Albert Sans"/>
              </a:rPr>
              <a:t>Ho et al., “</a:t>
            </a:r>
            <a:r>
              <a:rPr i="1" lang="en">
                <a:latin typeface="Albert Sans"/>
                <a:ea typeface="Albert Sans"/>
                <a:cs typeface="Albert Sans"/>
                <a:sym typeface="Albert Sans"/>
              </a:rPr>
              <a:t>Denoising Diffusion Probabilistic Models”</a:t>
            </a:r>
            <a:r>
              <a:rPr lang="en">
                <a:latin typeface="Albert Sans"/>
                <a:ea typeface="Albert Sans"/>
                <a:cs typeface="Albert Sans"/>
                <a:sym typeface="Albert Sans"/>
              </a:rPr>
              <a:t>,</a:t>
            </a:r>
            <a:endParaRPr>
              <a:latin typeface="Albert Sans"/>
              <a:ea typeface="Albert Sans"/>
              <a:cs typeface="Albert Sans"/>
              <a:sym typeface="Albert Sans"/>
            </a:endParaRPr>
          </a:p>
          <a:p>
            <a:pPr indent="0" lvl="0" marL="0" rtl="0" algn="r">
              <a:spcBef>
                <a:spcPts val="0"/>
              </a:spcBef>
              <a:spcAft>
                <a:spcPts val="0"/>
              </a:spcAft>
              <a:buNone/>
            </a:pPr>
            <a:r>
              <a:rPr lang="en">
                <a:latin typeface="Albert Sans"/>
                <a:ea typeface="Albert Sans"/>
                <a:cs typeface="Albert Sans"/>
                <a:sym typeface="Albert Sans"/>
              </a:rPr>
              <a:t>https://arxiv.org/pdf/2006.13846.pdf</a:t>
            </a:r>
            <a:endParaRPr>
              <a:latin typeface="Albert Sans"/>
              <a:ea typeface="Albert Sans"/>
              <a:cs typeface="Albert Sans"/>
              <a:sym typeface="Alber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5" name="Shape 3905"/>
        <p:cNvGrpSpPr/>
        <p:nvPr/>
      </p:nvGrpSpPr>
      <p:grpSpPr>
        <a:xfrm>
          <a:off x="0" y="0"/>
          <a:ext cx="0" cy="0"/>
          <a:chOff x="0" y="0"/>
          <a:chExt cx="0" cy="0"/>
        </a:xfrm>
      </p:grpSpPr>
      <p:sp>
        <p:nvSpPr>
          <p:cNvPr id="3906" name="Google Shape;3906;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Denoising Diffusion Probabilistic Models (DDPMs)</a:t>
            </a:r>
            <a:endParaRPr/>
          </a:p>
        </p:txBody>
      </p:sp>
      <p:sp>
        <p:nvSpPr>
          <p:cNvPr id="3907" name="Google Shape;3907;p58"/>
          <p:cNvSpPr txBox="1"/>
          <p:nvPr>
            <p:ph idx="4294967295" type="subTitle"/>
          </p:nvPr>
        </p:nvSpPr>
        <p:spPr>
          <a:xfrm>
            <a:off x="720000" y="1471763"/>
            <a:ext cx="7704000" cy="2739000"/>
          </a:xfrm>
          <a:prstGeom prst="rect">
            <a:avLst/>
          </a:prstGeom>
        </p:spPr>
        <p:txBody>
          <a:bodyPr anchorCtr="0" anchor="t" bIns="91425" lIns="91425" spcFirstLastPara="1" rIns="91425" wrap="square" tIns="91425">
            <a:noAutofit/>
          </a:bodyPr>
          <a:lstStyle/>
          <a:p>
            <a:pPr indent="-317500" lvl="0" marL="457200" rtl="0" algn="l">
              <a:spcBef>
                <a:spcPts val="1500"/>
              </a:spcBef>
              <a:spcAft>
                <a:spcPts val="0"/>
              </a:spcAft>
              <a:buSzPts val="1400"/>
              <a:buChar char="●"/>
            </a:pPr>
            <a:r>
              <a:rPr lang="en"/>
              <a:t>Training DDPMs involves capturing the transformations of a sequence to random noise process, enabling the model to learn the relationship between noisy and clean data.</a:t>
            </a:r>
            <a:endParaRPr/>
          </a:p>
          <a:p>
            <a:pPr indent="-317500" lvl="0" marL="457200" rtl="0" algn="l">
              <a:spcBef>
                <a:spcPts val="0"/>
              </a:spcBef>
              <a:spcAft>
                <a:spcPts val="0"/>
              </a:spcAft>
              <a:buSzPts val="1400"/>
              <a:buChar char="●"/>
            </a:pPr>
            <a:r>
              <a:rPr lang="en"/>
              <a:t>DDPMs operate by simulating a diffusion process that transforms noisy data into clean data samples.</a:t>
            </a:r>
            <a:endParaRPr/>
          </a:p>
        </p:txBody>
      </p:sp>
      <p:pic>
        <p:nvPicPr>
          <p:cNvPr id="3908" name="Google Shape;3908;p58"/>
          <p:cNvPicPr preferRelativeResize="0"/>
          <p:nvPr/>
        </p:nvPicPr>
        <p:blipFill>
          <a:blip r:embed="rId3">
            <a:alphaModFix/>
          </a:blip>
          <a:stretch>
            <a:fillRect/>
          </a:stretch>
        </p:blipFill>
        <p:spPr>
          <a:xfrm>
            <a:off x="1942813" y="3072750"/>
            <a:ext cx="5258373" cy="1324425"/>
          </a:xfrm>
          <a:prstGeom prst="rect">
            <a:avLst/>
          </a:prstGeom>
          <a:noFill/>
          <a:ln>
            <a:noFill/>
          </a:ln>
        </p:spPr>
      </p:pic>
      <p:sp>
        <p:nvSpPr>
          <p:cNvPr id="3909" name="Google Shape;3909;p58"/>
          <p:cNvSpPr txBox="1"/>
          <p:nvPr/>
        </p:nvSpPr>
        <p:spPr>
          <a:xfrm>
            <a:off x="4572000" y="4497350"/>
            <a:ext cx="4449000" cy="572700"/>
          </a:xfrm>
          <a:prstGeom prst="rect">
            <a:avLst/>
          </a:prstGeom>
          <a:solidFill>
            <a:schemeClr val="accent6"/>
          </a:solidFill>
          <a:ln cap="flat" cmpd="sng" w="9525">
            <a:solidFill>
              <a:schemeClr val="accent5"/>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n">
                <a:latin typeface="Albert Sans"/>
                <a:ea typeface="Albert Sans"/>
                <a:cs typeface="Albert Sans"/>
                <a:sym typeface="Albert Sans"/>
              </a:rPr>
              <a:t>Ho et al.</a:t>
            </a:r>
            <a:r>
              <a:rPr lang="en">
                <a:latin typeface="Albert Sans"/>
                <a:ea typeface="Albert Sans"/>
                <a:cs typeface="Albert Sans"/>
                <a:sym typeface="Albert Sans"/>
              </a:rPr>
              <a:t>, “</a:t>
            </a:r>
            <a:r>
              <a:rPr i="1" lang="en">
                <a:latin typeface="Albert Sans"/>
                <a:ea typeface="Albert Sans"/>
                <a:cs typeface="Albert Sans"/>
                <a:sym typeface="Albert Sans"/>
              </a:rPr>
              <a:t>Denoising Diffusion Probabilistic Models</a:t>
            </a:r>
            <a:r>
              <a:rPr i="1" lang="en">
                <a:latin typeface="Albert Sans"/>
                <a:ea typeface="Albert Sans"/>
                <a:cs typeface="Albert Sans"/>
                <a:sym typeface="Albert Sans"/>
              </a:rPr>
              <a:t>”</a:t>
            </a:r>
            <a:r>
              <a:rPr lang="en">
                <a:latin typeface="Albert Sans"/>
                <a:ea typeface="Albert Sans"/>
                <a:cs typeface="Albert Sans"/>
                <a:sym typeface="Albert Sans"/>
              </a:rPr>
              <a:t>,</a:t>
            </a:r>
            <a:endParaRPr>
              <a:latin typeface="Albert Sans"/>
              <a:ea typeface="Albert Sans"/>
              <a:cs typeface="Albert Sans"/>
              <a:sym typeface="Albert Sans"/>
            </a:endParaRPr>
          </a:p>
          <a:p>
            <a:pPr indent="0" lvl="0" marL="0" rtl="0" algn="r">
              <a:spcBef>
                <a:spcPts val="0"/>
              </a:spcBef>
              <a:spcAft>
                <a:spcPts val="0"/>
              </a:spcAft>
              <a:buNone/>
            </a:pPr>
            <a:r>
              <a:rPr lang="en">
                <a:latin typeface="Albert Sans"/>
                <a:ea typeface="Albert Sans"/>
                <a:cs typeface="Albert Sans"/>
                <a:sym typeface="Albert Sans"/>
              </a:rPr>
              <a:t>https://arxiv.org/pdf/2006.13846.pdf</a:t>
            </a:r>
            <a:endParaRPr>
              <a:latin typeface="Albert Sans"/>
              <a:ea typeface="Albert Sans"/>
              <a:cs typeface="Albert Sans"/>
              <a:sym typeface="Alber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3" name="Shape 3913"/>
        <p:cNvGrpSpPr/>
        <p:nvPr/>
      </p:nvGrpSpPr>
      <p:grpSpPr>
        <a:xfrm>
          <a:off x="0" y="0"/>
          <a:ext cx="0" cy="0"/>
          <a:chOff x="0" y="0"/>
          <a:chExt cx="0" cy="0"/>
        </a:xfrm>
      </p:grpSpPr>
      <p:sp>
        <p:nvSpPr>
          <p:cNvPr id="3914" name="Google Shape;3914;p59"/>
          <p:cNvSpPr txBox="1"/>
          <p:nvPr>
            <p:ph idx="4294967295" type="subTitle"/>
          </p:nvPr>
        </p:nvSpPr>
        <p:spPr>
          <a:xfrm>
            <a:off x="720000" y="1662050"/>
            <a:ext cx="7704000" cy="9096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n"/>
              <a:t>We start with a forward (non-parametric) diffusion which gradually adds noise to data, that is transformed it into a Gaussian distribution</a:t>
            </a:r>
            <a:endParaRPr/>
          </a:p>
        </p:txBody>
      </p:sp>
      <p:sp>
        <p:nvSpPr>
          <p:cNvPr id="3915" name="Google Shape;3915;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Denoising Diffusion Probabilistic Models (DDPMs)</a:t>
            </a:r>
            <a:endParaRPr/>
          </a:p>
        </p:txBody>
      </p:sp>
      <p:pic>
        <p:nvPicPr>
          <p:cNvPr id="3916" name="Google Shape;3916;p59"/>
          <p:cNvPicPr preferRelativeResize="0"/>
          <p:nvPr/>
        </p:nvPicPr>
        <p:blipFill>
          <a:blip r:embed="rId3">
            <a:alphaModFix/>
          </a:blip>
          <a:stretch>
            <a:fillRect/>
          </a:stretch>
        </p:blipFill>
        <p:spPr>
          <a:xfrm>
            <a:off x="2936247" y="2679799"/>
            <a:ext cx="3271499" cy="471675"/>
          </a:xfrm>
          <a:prstGeom prst="rect">
            <a:avLst/>
          </a:prstGeom>
          <a:noFill/>
          <a:ln>
            <a:noFill/>
          </a:ln>
        </p:spPr>
      </p:pic>
      <p:pic>
        <p:nvPicPr>
          <p:cNvPr id="3917" name="Google Shape;3917;p59"/>
          <p:cNvPicPr preferRelativeResize="0"/>
          <p:nvPr/>
        </p:nvPicPr>
        <p:blipFill rotWithShape="1">
          <a:blip r:embed="rId4">
            <a:alphaModFix/>
          </a:blip>
          <a:srcRect b="0" l="0" r="78284" t="0"/>
          <a:stretch/>
        </p:blipFill>
        <p:spPr>
          <a:xfrm>
            <a:off x="1649625" y="2571638"/>
            <a:ext cx="673576" cy="688000"/>
          </a:xfrm>
          <a:prstGeom prst="rect">
            <a:avLst/>
          </a:prstGeom>
          <a:noFill/>
          <a:ln>
            <a:noFill/>
          </a:ln>
        </p:spPr>
      </p:pic>
      <p:pic>
        <p:nvPicPr>
          <p:cNvPr id="3918" name="Google Shape;3918;p59"/>
          <p:cNvPicPr preferRelativeResize="0"/>
          <p:nvPr/>
        </p:nvPicPr>
        <p:blipFill rotWithShape="1">
          <a:blip r:embed="rId4">
            <a:alphaModFix/>
          </a:blip>
          <a:srcRect b="0" l="78284" r="0" t="0"/>
          <a:stretch/>
        </p:blipFill>
        <p:spPr>
          <a:xfrm>
            <a:off x="6820800" y="2571650"/>
            <a:ext cx="673576" cy="687975"/>
          </a:xfrm>
          <a:prstGeom prst="rect">
            <a:avLst/>
          </a:prstGeom>
          <a:noFill/>
          <a:ln>
            <a:noFill/>
          </a:ln>
        </p:spPr>
      </p:pic>
      <p:cxnSp>
        <p:nvCxnSpPr>
          <p:cNvPr id="3919" name="Google Shape;3919;p59"/>
          <p:cNvCxnSpPr>
            <a:stCxn id="3917" idx="3"/>
            <a:endCxn id="3916" idx="1"/>
          </p:cNvCxnSpPr>
          <p:nvPr/>
        </p:nvCxnSpPr>
        <p:spPr>
          <a:xfrm>
            <a:off x="2323201" y="2915637"/>
            <a:ext cx="612900" cy="0"/>
          </a:xfrm>
          <a:prstGeom prst="straightConnector1">
            <a:avLst/>
          </a:prstGeom>
          <a:noFill/>
          <a:ln cap="flat" cmpd="sng" w="9525">
            <a:solidFill>
              <a:schemeClr val="dk2"/>
            </a:solidFill>
            <a:prstDash val="solid"/>
            <a:round/>
            <a:headEnd len="med" w="med" type="none"/>
            <a:tailEnd len="med" w="med" type="triangle"/>
          </a:ln>
        </p:spPr>
      </p:cxnSp>
      <p:cxnSp>
        <p:nvCxnSpPr>
          <p:cNvPr id="3920" name="Google Shape;3920;p59"/>
          <p:cNvCxnSpPr/>
          <p:nvPr/>
        </p:nvCxnSpPr>
        <p:spPr>
          <a:xfrm>
            <a:off x="6207751" y="2915637"/>
            <a:ext cx="612900" cy="0"/>
          </a:xfrm>
          <a:prstGeom prst="straightConnector1">
            <a:avLst/>
          </a:prstGeom>
          <a:noFill/>
          <a:ln cap="flat" cmpd="sng" w="9525">
            <a:solidFill>
              <a:schemeClr val="dk2"/>
            </a:solidFill>
            <a:prstDash val="solid"/>
            <a:round/>
            <a:headEnd len="med" w="med" type="none"/>
            <a:tailEnd len="med" w="med" type="triangle"/>
          </a:ln>
        </p:spPr>
      </p:cxnSp>
      <p:sp>
        <p:nvSpPr>
          <p:cNvPr id="3921" name="Google Shape;3921;p59"/>
          <p:cNvSpPr txBox="1"/>
          <p:nvPr>
            <p:ph idx="4294967295" type="subTitle"/>
          </p:nvPr>
        </p:nvSpPr>
        <p:spPr>
          <a:xfrm>
            <a:off x="720000" y="3298125"/>
            <a:ext cx="7704000" cy="9096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n"/>
              <a:t>The generative model then learns to reverse this process and thus gradually produce realistic samples from noise. DDPM learns parameterized Gaussian transitions:</a:t>
            </a:r>
            <a:endParaRPr/>
          </a:p>
        </p:txBody>
      </p:sp>
      <p:pic>
        <p:nvPicPr>
          <p:cNvPr id="3922" name="Google Shape;3922;p59"/>
          <p:cNvPicPr preferRelativeResize="0"/>
          <p:nvPr/>
        </p:nvPicPr>
        <p:blipFill>
          <a:blip r:embed="rId5">
            <a:alphaModFix/>
          </a:blip>
          <a:stretch>
            <a:fillRect/>
          </a:stretch>
        </p:blipFill>
        <p:spPr>
          <a:xfrm>
            <a:off x="2960038" y="4207725"/>
            <a:ext cx="3223927" cy="471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6" name="Shape 3926"/>
        <p:cNvGrpSpPr/>
        <p:nvPr/>
      </p:nvGrpSpPr>
      <p:grpSpPr>
        <a:xfrm>
          <a:off x="0" y="0"/>
          <a:ext cx="0" cy="0"/>
          <a:chOff x="0" y="0"/>
          <a:chExt cx="0" cy="0"/>
        </a:xfrm>
      </p:grpSpPr>
      <p:sp>
        <p:nvSpPr>
          <p:cNvPr id="3927" name="Google Shape;3927;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Denoising Diffusion Probabilistic Models (DDPMs)</a:t>
            </a:r>
            <a:endParaRPr/>
          </a:p>
        </p:txBody>
      </p:sp>
      <p:pic>
        <p:nvPicPr>
          <p:cNvPr id="3928" name="Google Shape;3928;p60"/>
          <p:cNvPicPr preferRelativeResize="0"/>
          <p:nvPr/>
        </p:nvPicPr>
        <p:blipFill>
          <a:blip r:embed="rId3">
            <a:alphaModFix/>
          </a:blip>
          <a:stretch>
            <a:fillRect/>
          </a:stretch>
        </p:blipFill>
        <p:spPr>
          <a:xfrm>
            <a:off x="2936247" y="2679799"/>
            <a:ext cx="3271499" cy="471675"/>
          </a:xfrm>
          <a:prstGeom prst="rect">
            <a:avLst/>
          </a:prstGeom>
          <a:noFill/>
          <a:ln>
            <a:noFill/>
          </a:ln>
        </p:spPr>
      </p:pic>
      <p:pic>
        <p:nvPicPr>
          <p:cNvPr id="3929" name="Google Shape;3929;p60"/>
          <p:cNvPicPr preferRelativeResize="0"/>
          <p:nvPr/>
        </p:nvPicPr>
        <p:blipFill rotWithShape="1">
          <a:blip r:embed="rId4">
            <a:alphaModFix/>
          </a:blip>
          <a:srcRect b="0" l="0" r="78284" t="0"/>
          <a:stretch/>
        </p:blipFill>
        <p:spPr>
          <a:xfrm>
            <a:off x="1649625" y="2571638"/>
            <a:ext cx="673576" cy="688000"/>
          </a:xfrm>
          <a:prstGeom prst="rect">
            <a:avLst/>
          </a:prstGeom>
          <a:noFill/>
          <a:ln>
            <a:noFill/>
          </a:ln>
        </p:spPr>
      </p:pic>
      <p:pic>
        <p:nvPicPr>
          <p:cNvPr id="3930" name="Google Shape;3930;p60"/>
          <p:cNvPicPr preferRelativeResize="0"/>
          <p:nvPr/>
        </p:nvPicPr>
        <p:blipFill rotWithShape="1">
          <a:blip r:embed="rId4">
            <a:alphaModFix/>
          </a:blip>
          <a:srcRect b="0" l="78284" r="0" t="0"/>
          <a:stretch/>
        </p:blipFill>
        <p:spPr>
          <a:xfrm>
            <a:off x="6820800" y="2571650"/>
            <a:ext cx="673576" cy="687975"/>
          </a:xfrm>
          <a:prstGeom prst="rect">
            <a:avLst/>
          </a:prstGeom>
          <a:noFill/>
          <a:ln>
            <a:noFill/>
          </a:ln>
        </p:spPr>
      </p:pic>
      <p:cxnSp>
        <p:nvCxnSpPr>
          <p:cNvPr id="3931" name="Google Shape;3931;p60"/>
          <p:cNvCxnSpPr>
            <a:stCxn id="3929" idx="3"/>
            <a:endCxn id="3928" idx="1"/>
          </p:cNvCxnSpPr>
          <p:nvPr/>
        </p:nvCxnSpPr>
        <p:spPr>
          <a:xfrm>
            <a:off x="2323201" y="2915637"/>
            <a:ext cx="612900" cy="0"/>
          </a:xfrm>
          <a:prstGeom prst="straightConnector1">
            <a:avLst/>
          </a:prstGeom>
          <a:noFill/>
          <a:ln cap="flat" cmpd="sng" w="9525">
            <a:solidFill>
              <a:schemeClr val="dk2"/>
            </a:solidFill>
            <a:prstDash val="solid"/>
            <a:round/>
            <a:headEnd len="med" w="med" type="none"/>
            <a:tailEnd len="med" w="med" type="triangle"/>
          </a:ln>
        </p:spPr>
      </p:cxnSp>
      <p:cxnSp>
        <p:nvCxnSpPr>
          <p:cNvPr id="3932" name="Google Shape;3932;p60"/>
          <p:cNvCxnSpPr/>
          <p:nvPr/>
        </p:nvCxnSpPr>
        <p:spPr>
          <a:xfrm>
            <a:off x="6207751" y="2915637"/>
            <a:ext cx="612900" cy="0"/>
          </a:xfrm>
          <a:prstGeom prst="straightConnector1">
            <a:avLst/>
          </a:prstGeom>
          <a:noFill/>
          <a:ln cap="flat" cmpd="sng" w="9525">
            <a:solidFill>
              <a:schemeClr val="dk2"/>
            </a:solidFill>
            <a:prstDash val="solid"/>
            <a:round/>
            <a:headEnd len="med" w="med" type="none"/>
            <a:tailEnd len="med" w="med" type="triangle"/>
          </a:ln>
        </p:spPr>
      </p:cxnSp>
      <p:pic>
        <p:nvPicPr>
          <p:cNvPr id="3933" name="Google Shape;3933;p60"/>
          <p:cNvPicPr preferRelativeResize="0"/>
          <p:nvPr/>
        </p:nvPicPr>
        <p:blipFill>
          <a:blip r:embed="rId5">
            <a:alphaModFix/>
          </a:blip>
          <a:stretch>
            <a:fillRect/>
          </a:stretch>
        </p:blipFill>
        <p:spPr>
          <a:xfrm>
            <a:off x="1029338" y="1946025"/>
            <a:ext cx="7085308" cy="1939200"/>
          </a:xfrm>
          <a:prstGeom prst="rect">
            <a:avLst/>
          </a:prstGeom>
          <a:noFill/>
          <a:ln>
            <a:noFill/>
          </a:ln>
        </p:spPr>
      </p:pic>
      <p:sp>
        <p:nvSpPr>
          <p:cNvPr id="3934" name="Google Shape;3934;p60"/>
          <p:cNvSpPr txBox="1"/>
          <p:nvPr/>
        </p:nvSpPr>
        <p:spPr>
          <a:xfrm>
            <a:off x="4572000" y="4497350"/>
            <a:ext cx="4449000" cy="572700"/>
          </a:xfrm>
          <a:prstGeom prst="rect">
            <a:avLst/>
          </a:prstGeom>
          <a:solidFill>
            <a:schemeClr val="accent6"/>
          </a:solidFill>
          <a:ln cap="flat" cmpd="sng" w="9525">
            <a:solidFill>
              <a:schemeClr val="accent5"/>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n">
                <a:latin typeface="Albert Sans"/>
                <a:ea typeface="Albert Sans"/>
                <a:cs typeface="Albert Sans"/>
                <a:sym typeface="Albert Sans"/>
              </a:rPr>
              <a:t>Ho et al., “</a:t>
            </a:r>
            <a:r>
              <a:rPr i="1" lang="en">
                <a:latin typeface="Albert Sans"/>
                <a:ea typeface="Albert Sans"/>
                <a:cs typeface="Albert Sans"/>
                <a:sym typeface="Albert Sans"/>
              </a:rPr>
              <a:t>Denoising Diffusion Probabilistic Models”</a:t>
            </a:r>
            <a:r>
              <a:rPr lang="en">
                <a:latin typeface="Albert Sans"/>
                <a:ea typeface="Albert Sans"/>
                <a:cs typeface="Albert Sans"/>
                <a:sym typeface="Albert Sans"/>
              </a:rPr>
              <a:t>,</a:t>
            </a:r>
            <a:endParaRPr>
              <a:latin typeface="Albert Sans"/>
              <a:ea typeface="Albert Sans"/>
              <a:cs typeface="Albert Sans"/>
              <a:sym typeface="Albert Sans"/>
            </a:endParaRPr>
          </a:p>
          <a:p>
            <a:pPr indent="0" lvl="0" marL="0" rtl="0" algn="r">
              <a:spcBef>
                <a:spcPts val="0"/>
              </a:spcBef>
              <a:spcAft>
                <a:spcPts val="0"/>
              </a:spcAft>
              <a:buNone/>
            </a:pPr>
            <a:r>
              <a:rPr lang="en">
                <a:latin typeface="Albert Sans"/>
                <a:ea typeface="Albert Sans"/>
                <a:cs typeface="Albert Sans"/>
                <a:sym typeface="Albert Sans"/>
              </a:rPr>
              <a:t>https://arxiv.org/pdf/2006.13846.pdf</a:t>
            </a:r>
            <a:endParaRPr>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38" name="Shape 3938"/>
        <p:cNvGrpSpPr/>
        <p:nvPr/>
      </p:nvGrpSpPr>
      <p:grpSpPr>
        <a:xfrm>
          <a:off x="0" y="0"/>
          <a:ext cx="0" cy="0"/>
          <a:chOff x="0" y="0"/>
          <a:chExt cx="0" cy="0"/>
        </a:xfrm>
      </p:grpSpPr>
      <p:sp>
        <p:nvSpPr>
          <p:cNvPr id="3939" name="Google Shape;3939;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core Based Generative Models (SGMs)</a:t>
            </a:r>
            <a:endParaRPr/>
          </a:p>
          <a:p>
            <a:pPr indent="0" lvl="0" marL="0" rtl="0" algn="l">
              <a:lnSpc>
                <a:spcPct val="115000"/>
              </a:lnSpc>
              <a:spcBef>
                <a:spcPts val="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40" name="Google Shape;3940;p61"/>
          <p:cNvSpPr txBox="1"/>
          <p:nvPr>
            <p:ph idx="4294967295" type="subTitle"/>
          </p:nvPr>
        </p:nvSpPr>
        <p:spPr>
          <a:xfrm>
            <a:off x="720000" y="1577900"/>
            <a:ext cx="7704000" cy="2739000"/>
          </a:xfrm>
          <a:prstGeom prst="rect">
            <a:avLst/>
          </a:prstGeom>
        </p:spPr>
        <p:txBody>
          <a:bodyPr anchorCtr="0" anchor="t" bIns="91425" lIns="91425" spcFirstLastPara="1" rIns="91425" wrap="square" tIns="91425">
            <a:noAutofit/>
          </a:bodyPr>
          <a:lstStyle/>
          <a:p>
            <a:pPr indent="-317500" lvl="0" marL="457200" rtl="0" algn="l">
              <a:spcBef>
                <a:spcPts val="1500"/>
              </a:spcBef>
              <a:spcAft>
                <a:spcPts val="0"/>
              </a:spcAft>
              <a:buSzPts val="1400"/>
              <a:buChar char="●"/>
            </a:pPr>
            <a:r>
              <a:rPr lang="en"/>
              <a:t>SGMs utilize the score function, derived from the log-likelihood gradient with respect to data, to estimate the probability density of data points. This function offers crucial insights into the local structure of the data distribution. </a:t>
            </a:r>
            <a:endParaRPr/>
          </a:p>
        </p:txBody>
      </p:sp>
      <p:pic>
        <p:nvPicPr>
          <p:cNvPr id="3941" name="Google Shape;3941;p61"/>
          <p:cNvPicPr preferRelativeResize="0"/>
          <p:nvPr/>
        </p:nvPicPr>
        <p:blipFill>
          <a:blip r:embed="rId3">
            <a:alphaModFix/>
          </a:blip>
          <a:stretch>
            <a:fillRect/>
          </a:stretch>
        </p:blipFill>
        <p:spPr>
          <a:xfrm>
            <a:off x="645875" y="3029787"/>
            <a:ext cx="5258349" cy="1865010"/>
          </a:xfrm>
          <a:prstGeom prst="rect">
            <a:avLst/>
          </a:prstGeom>
          <a:noFill/>
          <a:ln>
            <a:noFill/>
          </a:ln>
        </p:spPr>
      </p:pic>
      <p:pic>
        <p:nvPicPr>
          <p:cNvPr id="3942" name="Google Shape;3942;p61"/>
          <p:cNvPicPr preferRelativeResize="0"/>
          <p:nvPr/>
        </p:nvPicPr>
        <p:blipFill>
          <a:blip r:embed="rId4">
            <a:alphaModFix/>
          </a:blip>
          <a:stretch>
            <a:fillRect/>
          </a:stretch>
        </p:blipFill>
        <p:spPr>
          <a:xfrm>
            <a:off x="6563850" y="3029775"/>
            <a:ext cx="1572725" cy="657175"/>
          </a:xfrm>
          <a:prstGeom prst="rect">
            <a:avLst/>
          </a:prstGeom>
          <a:noFill/>
          <a:ln>
            <a:noFill/>
          </a:ln>
        </p:spPr>
      </p:pic>
      <p:pic>
        <p:nvPicPr>
          <p:cNvPr id="3943" name="Google Shape;3943;p61"/>
          <p:cNvPicPr preferRelativeResize="0"/>
          <p:nvPr/>
        </p:nvPicPr>
        <p:blipFill rotWithShape="1">
          <a:blip r:embed="rId5">
            <a:alphaModFix/>
          </a:blip>
          <a:srcRect b="0" l="0" r="0" t="0"/>
          <a:stretch/>
        </p:blipFill>
        <p:spPr>
          <a:xfrm>
            <a:off x="6472038" y="4061525"/>
            <a:ext cx="1756350" cy="255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3" name="Shape 3473"/>
        <p:cNvGrpSpPr/>
        <p:nvPr/>
      </p:nvGrpSpPr>
      <p:grpSpPr>
        <a:xfrm>
          <a:off x="0" y="0"/>
          <a:ext cx="0" cy="0"/>
          <a:chOff x="0" y="0"/>
          <a:chExt cx="0" cy="0"/>
        </a:xfrm>
      </p:grpSpPr>
      <p:grpSp>
        <p:nvGrpSpPr>
          <p:cNvPr id="3474" name="Google Shape;3474;p35"/>
          <p:cNvGrpSpPr/>
          <p:nvPr/>
        </p:nvGrpSpPr>
        <p:grpSpPr>
          <a:xfrm>
            <a:off x="7443753" y="1403938"/>
            <a:ext cx="942695" cy="390401"/>
            <a:chOff x="5525375" y="1545600"/>
            <a:chExt cx="289650" cy="119950"/>
          </a:xfrm>
        </p:grpSpPr>
        <p:sp>
          <p:nvSpPr>
            <p:cNvPr id="3475" name="Google Shape;3475;p35"/>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5"/>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7" name="Google Shape;3477;p35"/>
          <p:cNvSpPr txBox="1"/>
          <p:nvPr>
            <p:ph type="title"/>
          </p:nvPr>
        </p:nvSpPr>
        <p:spPr>
          <a:xfrm>
            <a:off x="1912425" y="2139550"/>
            <a:ext cx="5319000" cy="10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478" name="Google Shape;3478;p35"/>
          <p:cNvSpPr txBox="1"/>
          <p:nvPr>
            <p:ph idx="2" type="title"/>
          </p:nvPr>
        </p:nvSpPr>
        <p:spPr>
          <a:xfrm>
            <a:off x="3262775" y="1241225"/>
            <a:ext cx="26184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479" name="Google Shape;3479;p35"/>
          <p:cNvGrpSpPr/>
          <p:nvPr/>
        </p:nvGrpSpPr>
        <p:grpSpPr>
          <a:xfrm>
            <a:off x="7770818" y="3486871"/>
            <a:ext cx="1032343" cy="1233562"/>
            <a:chOff x="3840250" y="590138"/>
            <a:chExt cx="1090350" cy="1302875"/>
          </a:xfrm>
        </p:grpSpPr>
        <p:sp>
          <p:nvSpPr>
            <p:cNvPr id="3480" name="Google Shape;3480;p35"/>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5"/>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5"/>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5"/>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5"/>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5"/>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5"/>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5"/>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5"/>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5"/>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5"/>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5"/>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5"/>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5"/>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5"/>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35"/>
          <p:cNvGrpSpPr/>
          <p:nvPr/>
        </p:nvGrpSpPr>
        <p:grpSpPr>
          <a:xfrm>
            <a:off x="9" y="353887"/>
            <a:ext cx="2686134" cy="2161420"/>
            <a:chOff x="9" y="353887"/>
            <a:chExt cx="2686134" cy="2161420"/>
          </a:xfrm>
        </p:grpSpPr>
        <p:grpSp>
          <p:nvGrpSpPr>
            <p:cNvPr id="3496" name="Google Shape;3496;p35"/>
            <p:cNvGrpSpPr/>
            <p:nvPr/>
          </p:nvGrpSpPr>
          <p:grpSpPr>
            <a:xfrm>
              <a:off x="9" y="353887"/>
              <a:ext cx="2686134" cy="1006202"/>
              <a:chOff x="6139625" y="939075"/>
              <a:chExt cx="1818642" cy="681247"/>
            </a:xfrm>
          </p:grpSpPr>
          <p:sp>
            <p:nvSpPr>
              <p:cNvPr id="3497" name="Google Shape;3497;p3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35"/>
            <p:cNvGrpSpPr/>
            <p:nvPr/>
          </p:nvGrpSpPr>
          <p:grpSpPr>
            <a:xfrm>
              <a:off x="603556" y="1281746"/>
              <a:ext cx="713035" cy="1233562"/>
              <a:chOff x="3840250" y="590138"/>
              <a:chExt cx="753100" cy="1302875"/>
            </a:xfrm>
          </p:grpSpPr>
          <p:sp>
            <p:nvSpPr>
              <p:cNvPr id="3502" name="Google Shape;3502;p35"/>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5"/>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5"/>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5"/>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5"/>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5"/>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5"/>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5"/>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5"/>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35"/>
            <p:cNvGrpSpPr/>
            <p:nvPr/>
          </p:nvGrpSpPr>
          <p:grpSpPr>
            <a:xfrm>
              <a:off x="1259693" y="1281746"/>
              <a:ext cx="755894" cy="678157"/>
              <a:chOff x="3868225" y="590138"/>
              <a:chExt cx="798367" cy="716262"/>
            </a:xfrm>
          </p:grpSpPr>
          <p:sp>
            <p:nvSpPr>
              <p:cNvPr id="3512" name="Google Shape;3512;p35"/>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5"/>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5"/>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5"/>
              <p:cNvSpPr/>
              <p:nvPr/>
            </p:nvSpPr>
            <p:spPr>
              <a:xfrm>
                <a:off x="4142692" y="932799"/>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5"/>
              <p:cNvSpPr/>
              <p:nvPr/>
            </p:nvSpPr>
            <p:spPr>
              <a:xfrm>
                <a:off x="4238242" y="1012274"/>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5"/>
              <p:cNvSpPr/>
              <p:nvPr/>
            </p:nvSpPr>
            <p:spPr>
              <a:xfrm>
                <a:off x="4310267" y="1089499"/>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8" name="Google Shape;3518;p35"/>
          <p:cNvGrpSpPr/>
          <p:nvPr/>
        </p:nvGrpSpPr>
        <p:grpSpPr>
          <a:xfrm>
            <a:off x="7183584" y="197342"/>
            <a:ext cx="1734671" cy="882183"/>
            <a:chOff x="754950" y="603975"/>
            <a:chExt cx="2507475" cy="1275200"/>
          </a:xfrm>
        </p:grpSpPr>
        <p:sp>
          <p:nvSpPr>
            <p:cNvPr id="3519" name="Google Shape;3519;p35"/>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5"/>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5"/>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5"/>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5"/>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5"/>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5"/>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5"/>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5"/>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5"/>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5"/>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5"/>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5"/>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7" name="Shape 3947"/>
        <p:cNvGrpSpPr/>
        <p:nvPr/>
      </p:nvGrpSpPr>
      <p:grpSpPr>
        <a:xfrm>
          <a:off x="0" y="0"/>
          <a:ext cx="0" cy="0"/>
          <a:chOff x="0" y="0"/>
          <a:chExt cx="0" cy="0"/>
        </a:xfrm>
      </p:grpSpPr>
      <p:sp>
        <p:nvSpPr>
          <p:cNvPr id="3948" name="Google Shape;3948;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 Based Generative Models (SGMs)</a:t>
            </a:r>
            <a:endParaRPr/>
          </a:p>
          <a:p>
            <a:pPr indent="0" lvl="0" marL="0" rtl="0" algn="l">
              <a:lnSpc>
                <a:spcPct val="115000"/>
              </a:lnSpc>
              <a:spcBef>
                <a:spcPts val="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949" name="Google Shape;3949;p62"/>
          <p:cNvPicPr preferRelativeResize="0"/>
          <p:nvPr/>
        </p:nvPicPr>
        <p:blipFill>
          <a:blip r:embed="rId3">
            <a:alphaModFix/>
          </a:blip>
          <a:stretch>
            <a:fillRect/>
          </a:stretch>
        </p:blipFill>
        <p:spPr>
          <a:xfrm>
            <a:off x="1958763" y="2095275"/>
            <a:ext cx="5226475" cy="2645500"/>
          </a:xfrm>
          <a:prstGeom prst="rect">
            <a:avLst/>
          </a:prstGeom>
          <a:noFill/>
          <a:ln>
            <a:noFill/>
          </a:ln>
        </p:spPr>
      </p:pic>
      <p:pic>
        <p:nvPicPr>
          <p:cNvPr id="3950" name="Google Shape;3950;p62"/>
          <p:cNvPicPr preferRelativeResize="0"/>
          <p:nvPr/>
        </p:nvPicPr>
        <p:blipFill>
          <a:blip r:embed="rId4">
            <a:alphaModFix/>
          </a:blip>
          <a:stretch>
            <a:fillRect/>
          </a:stretch>
        </p:blipFill>
        <p:spPr>
          <a:xfrm>
            <a:off x="2972400" y="2652925"/>
            <a:ext cx="681675" cy="218825"/>
          </a:xfrm>
          <a:prstGeom prst="rect">
            <a:avLst/>
          </a:prstGeom>
          <a:noFill/>
          <a:ln>
            <a:noFill/>
          </a:ln>
        </p:spPr>
      </p:pic>
      <p:pic>
        <p:nvPicPr>
          <p:cNvPr id="3951" name="Google Shape;3951;p62"/>
          <p:cNvPicPr preferRelativeResize="0"/>
          <p:nvPr/>
        </p:nvPicPr>
        <p:blipFill>
          <a:blip r:embed="rId5">
            <a:alphaModFix/>
          </a:blip>
          <a:stretch>
            <a:fillRect/>
          </a:stretch>
        </p:blipFill>
        <p:spPr>
          <a:xfrm>
            <a:off x="3985200" y="2461075"/>
            <a:ext cx="681675" cy="221349"/>
          </a:xfrm>
          <a:prstGeom prst="rect">
            <a:avLst/>
          </a:prstGeom>
          <a:noFill/>
          <a:ln>
            <a:noFill/>
          </a:ln>
        </p:spPr>
      </p:pic>
      <p:pic>
        <p:nvPicPr>
          <p:cNvPr id="3952" name="Google Shape;3952;p62"/>
          <p:cNvPicPr preferRelativeResize="0"/>
          <p:nvPr/>
        </p:nvPicPr>
        <p:blipFill>
          <a:blip r:embed="rId6">
            <a:alphaModFix/>
          </a:blip>
          <a:stretch>
            <a:fillRect/>
          </a:stretch>
        </p:blipFill>
        <p:spPr>
          <a:xfrm>
            <a:off x="2939300" y="3255300"/>
            <a:ext cx="658833" cy="218825"/>
          </a:xfrm>
          <a:prstGeom prst="rect">
            <a:avLst/>
          </a:prstGeom>
          <a:noFill/>
          <a:ln>
            <a:noFill/>
          </a:ln>
        </p:spPr>
      </p:pic>
      <p:pic>
        <p:nvPicPr>
          <p:cNvPr id="3953" name="Google Shape;3953;p62"/>
          <p:cNvPicPr preferRelativeResize="0"/>
          <p:nvPr/>
        </p:nvPicPr>
        <p:blipFill rotWithShape="1">
          <a:blip r:embed="rId7">
            <a:alphaModFix/>
          </a:blip>
          <a:srcRect b="0" l="0" r="0" t="0"/>
          <a:stretch/>
        </p:blipFill>
        <p:spPr>
          <a:xfrm>
            <a:off x="7282113" y="3474125"/>
            <a:ext cx="1756350" cy="255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7" name="Shape 3957"/>
        <p:cNvGrpSpPr/>
        <p:nvPr/>
      </p:nvGrpSpPr>
      <p:grpSpPr>
        <a:xfrm>
          <a:off x="0" y="0"/>
          <a:ext cx="0" cy="0"/>
          <a:chOff x="0" y="0"/>
          <a:chExt cx="0" cy="0"/>
        </a:xfrm>
      </p:grpSpPr>
      <p:sp>
        <p:nvSpPr>
          <p:cNvPr id="3958" name="Google Shape;3958;p63"/>
          <p:cNvSpPr txBox="1"/>
          <p:nvPr/>
        </p:nvSpPr>
        <p:spPr>
          <a:xfrm flipH="1">
            <a:off x="720000" y="1243936"/>
            <a:ext cx="2143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Parameters</a:t>
            </a:r>
            <a:endParaRPr b="1" sz="2100">
              <a:solidFill>
                <a:schemeClr val="accent2"/>
              </a:solidFill>
              <a:latin typeface="Fahkwang"/>
              <a:ea typeface="Fahkwang"/>
              <a:cs typeface="Fahkwang"/>
              <a:sym typeface="Fahkwang"/>
            </a:endParaRPr>
          </a:p>
        </p:txBody>
      </p:sp>
      <p:sp>
        <p:nvSpPr>
          <p:cNvPr id="3959" name="Google Shape;3959;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UNet Architecture</a:t>
            </a:r>
            <a:endParaRPr/>
          </a:p>
        </p:txBody>
      </p:sp>
      <p:sp>
        <p:nvSpPr>
          <p:cNvPr id="3960" name="Google Shape;3960;p63"/>
          <p:cNvSpPr txBox="1"/>
          <p:nvPr/>
        </p:nvSpPr>
        <p:spPr>
          <a:xfrm flipH="1">
            <a:off x="720000" y="1813213"/>
            <a:ext cx="2760000" cy="1900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Input shape: (C</a:t>
            </a:r>
            <a:r>
              <a:rPr baseline="-25000" lang="en">
                <a:solidFill>
                  <a:schemeClr val="dk1"/>
                </a:solidFill>
                <a:latin typeface="Albert Sans"/>
                <a:ea typeface="Albert Sans"/>
                <a:cs typeface="Albert Sans"/>
                <a:sym typeface="Albert Sans"/>
              </a:rPr>
              <a:t>in</a:t>
            </a:r>
            <a:r>
              <a:rPr lang="en">
                <a:solidFill>
                  <a:schemeClr val="dk1"/>
                </a:solidFill>
                <a:latin typeface="Albert Sans"/>
                <a:ea typeface="Albert Sans"/>
                <a:cs typeface="Albert Sans"/>
                <a:sym typeface="Albert Sans"/>
              </a:rPr>
              <a:t>, H, W)</a:t>
            </a:r>
            <a:endParaRPr>
              <a:solidFill>
                <a:schemeClr val="dk1"/>
              </a:solidFill>
              <a:latin typeface="Albert Sans"/>
              <a:ea typeface="Albert Sans"/>
              <a:cs typeface="Albert Sans"/>
              <a:sym typeface="Albert Sans"/>
            </a:endParaRPr>
          </a:p>
          <a:p>
            <a:pPr indent="-317500" lvl="0" marL="4572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Output shape:</a:t>
            </a:r>
            <a:r>
              <a:rPr lang="en">
                <a:solidFill>
                  <a:schemeClr val="dk1"/>
                </a:solidFill>
                <a:latin typeface="Albert Sans"/>
                <a:ea typeface="Albert Sans"/>
                <a:cs typeface="Albert Sans"/>
                <a:sym typeface="Albert Sans"/>
              </a:rPr>
              <a:t>(C</a:t>
            </a:r>
            <a:r>
              <a:rPr baseline="-25000" lang="en">
                <a:solidFill>
                  <a:schemeClr val="dk1"/>
                </a:solidFill>
                <a:latin typeface="Albert Sans"/>
                <a:ea typeface="Albert Sans"/>
                <a:cs typeface="Albert Sans"/>
                <a:sym typeface="Albert Sans"/>
              </a:rPr>
              <a:t>out</a:t>
            </a:r>
            <a:r>
              <a:rPr lang="en">
                <a:solidFill>
                  <a:schemeClr val="dk1"/>
                </a:solidFill>
                <a:latin typeface="Albert Sans"/>
                <a:ea typeface="Albert Sans"/>
                <a:cs typeface="Albert Sans"/>
                <a:sym typeface="Albert Sans"/>
              </a:rPr>
              <a:t>, H, W)</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Cin = input channels</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Cout = output channels</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H = Height</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W = Width</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 </a:t>
            </a:r>
            <a:endParaRPr>
              <a:solidFill>
                <a:schemeClr val="dk1"/>
              </a:solidFill>
              <a:latin typeface="Albert Sans"/>
              <a:ea typeface="Albert Sans"/>
              <a:cs typeface="Albert Sans"/>
              <a:sym typeface="Albert Sans"/>
            </a:endParaRPr>
          </a:p>
        </p:txBody>
      </p:sp>
      <p:grpSp>
        <p:nvGrpSpPr>
          <p:cNvPr id="3961" name="Google Shape;3961;p63"/>
          <p:cNvGrpSpPr/>
          <p:nvPr/>
        </p:nvGrpSpPr>
        <p:grpSpPr>
          <a:xfrm>
            <a:off x="3479950" y="1420175"/>
            <a:ext cx="5454175" cy="2686574"/>
            <a:chOff x="3479950" y="1420175"/>
            <a:chExt cx="5454175" cy="2686574"/>
          </a:xfrm>
        </p:grpSpPr>
        <p:grpSp>
          <p:nvGrpSpPr>
            <p:cNvPr id="3962" name="Google Shape;3962;p63"/>
            <p:cNvGrpSpPr/>
            <p:nvPr/>
          </p:nvGrpSpPr>
          <p:grpSpPr>
            <a:xfrm>
              <a:off x="3515638" y="1448647"/>
              <a:ext cx="5352806" cy="2658102"/>
              <a:chOff x="3249075" y="1230850"/>
              <a:chExt cx="5791200" cy="2875800"/>
            </a:xfrm>
          </p:grpSpPr>
          <p:sp>
            <p:nvSpPr>
              <p:cNvPr id="3963" name="Google Shape;3963;p63"/>
              <p:cNvSpPr/>
              <p:nvPr/>
            </p:nvSpPr>
            <p:spPr>
              <a:xfrm>
                <a:off x="3249075" y="1230850"/>
                <a:ext cx="5791200" cy="28758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3964" name="Google Shape;3964;p63"/>
              <p:cNvPicPr preferRelativeResize="0"/>
              <p:nvPr/>
            </p:nvPicPr>
            <p:blipFill>
              <a:blip r:embed="rId3">
                <a:alphaModFix/>
              </a:blip>
              <a:stretch>
                <a:fillRect/>
              </a:stretch>
            </p:blipFill>
            <p:spPr>
              <a:xfrm>
                <a:off x="3350925" y="1330000"/>
                <a:ext cx="5621625" cy="2683389"/>
              </a:xfrm>
              <a:prstGeom prst="rect">
                <a:avLst/>
              </a:prstGeom>
              <a:noFill/>
              <a:ln>
                <a:noFill/>
              </a:ln>
            </p:spPr>
          </p:pic>
          <p:sp>
            <p:nvSpPr>
              <p:cNvPr id="3965" name="Google Shape;3965;p63"/>
              <p:cNvSpPr/>
              <p:nvPr/>
            </p:nvSpPr>
            <p:spPr>
              <a:xfrm>
                <a:off x="7544850" y="3002500"/>
                <a:ext cx="1427700" cy="10110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
          <p:nvSpPr>
            <p:cNvPr id="3966" name="Google Shape;3966;p63"/>
            <p:cNvSpPr txBox="1"/>
            <p:nvPr/>
          </p:nvSpPr>
          <p:spPr>
            <a:xfrm>
              <a:off x="3479950" y="1420175"/>
              <a:ext cx="39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Albert Sans"/>
                  <a:ea typeface="Albert Sans"/>
                  <a:cs typeface="Albert Sans"/>
                  <a:sym typeface="Albert Sans"/>
                </a:rPr>
                <a:t>Cin</a:t>
              </a:r>
              <a:endParaRPr b="1" sz="1000">
                <a:solidFill>
                  <a:schemeClr val="dk1"/>
                </a:solidFill>
                <a:latin typeface="Albert Sans"/>
                <a:ea typeface="Albert Sans"/>
                <a:cs typeface="Albert Sans"/>
                <a:sym typeface="Albert Sans"/>
              </a:endParaRPr>
            </a:p>
          </p:txBody>
        </p:sp>
        <p:sp>
          <p:nvSpPr>
            <p:cNvPr id="3967" name="Google Shape;3967;p63"/>
            <p:cNvSpPr/>
            <p:nvPr/>
          </p:nvSpPr>
          <p:spPr>
            <a:xfrm>
              <a:off x="8645525" y="1548600"/>
              <a:ext cx="145200" cy="1047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968" name="Google Shape;3968;p63"/>
            <p:cNvSpPr txBox="1"/>
            <p:nvPr/>
          </p:nvSpPr>
          <p:spPr>
            <a:xfrm>
              <a:off x="8487725" y="1448650"/>
              <a:ext cx="44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Albert Sans"/>
                  <a:ea typeface="Albert Sans"/>
                  <a:cs typeface="Albert Sans"/>
                  <a:sym typeface="Albert Sans"/>
                </a:rPr>
                <a:t>Cout</a:t>
              </a:r>
              <a:endParaRPr b="1" sz="1000">
                <a:solidFill>
                  <a:schemeClr val="dk1"/>
                </a:solidFill>
                <a:latin typeface="Albert Sans"/>
                <a:ea typeface="Albert Sans"/>
                <a:cs typeface="Albert Sans"/>
                <a:sym typeface="Albert Sans"/>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2" name="Shape 3972"/>
        <p:cNvGrpSpPr/>
        <p:nvPr/>
      </p:nvGrpSpPr>
      <p:grpSpPr>
        <a:xfrm>
          <a:off x="0" y="0"/>
          <a:ext cx="0" cy="0"/>
          <a:chOff x="0" y="0"/>
          <a:chExt cx="0" cy="0"/>
        </a:xfrm>
      </p:grpSpPr>
      <p:sp>
        <p:nvSpPr>
          <p:cNvPr id="3973" name="Google Shape;3973;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UNet Conditioned Architecture</a:t>
            </a:r>
            <a:endParaRPr/>
          </a:p>
        </p:txBody>
      </p:sp>
      <p:pic>
        <p:nvPicPr>
          <p:cNvPr id="3974" name="Google Shape;3974;p64"/>
          <p:cNvPicPr preferRelativeResize="0"/>
          <p:nvPr/>
        </p:nvPicPr>
        <p:blipFill>
          <a:blip r:embed="rId3">
            <a:alphaModFix/>
          </a:blip>
          <a:stretch>
            <a:fillRect/>
          </a:stretch>
        </p:blipFill>
        <p:spPr>
          <a:xfrm>
            <a:off x="1609175" y="1501900"/>
            <a:ext cx="5925626" cy="2778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8" name="Shape 3978"/>
        <p:cNvGrpSpPr/>
        <p:nvPr/>
      </p:nvGrpSpPr>
      <p:grpSpPr>
        <a:xfrm>
          <a:off x="0" y="0"/>
          <a:ext cx="0" cy="0"/>
          <a:chOff x="0" y="0"/>
          <a:chExt cx="0" cy="0"/>
        </a:xfrm>
      </p:grpSpPr>
      <p:sp>
        <p:nvSpPr>
          <p:cNvPr id="3979" name="Google Shape;3979;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UNet Conditioned Architecture</a:t>
            </a:r>
            <a:endParaRPr/>
          </a:p>
        </p:txBody>
      </p:sp>
      <p:pic>
        <p:nvPicPr>
          <p:cNvPr id="3980" name="Google Shape;3980;p65"/>
          <p:cNvPicPr preferRelativeResize="0"/>
          <p:nvPr/>
        </p:nvPicPr>
        <p:blipFill>
          <a:blip r:embed="rId3">
            <a:alphaModFix/>
          </a:blip>
          <a:stretch>
            <a:fillRect/>
          </a:stretch>
        </p:blipFill>
        <p:spPr>
          <a:xfrm>
            <a:off x="1503738" y="1334825"/>
            <a:ext cx="6136524" cy="3205075"/>
          </a:xfrm>
          <a:prstGeom prst="rect">
            <a:avLst/>
          </a:prstGeom>
          <a:noFill/>
          <a:ln>
            <a:noFill/>
          </a:ln>
        </p:spPr>
      </p:pic>
      <p:sp>
        <p:nvSpPr>
          <p:cNvPr id="3981" name="Google Shape;3981;p65"/>
          <p:cNvSpPr txBox="1"/>
          <p:nvPr/>
        </p:nvSpPr>
        <p:spPr>
          <a:xfrm>
            <a:off x="7736825" y="1525050"/>
            <a:ext cx="93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Error: should be PRED NOISE</a:t>
            </a:r>
            <a:endParaRPr>
              <a:solidFill>
                <a:schemeClr val="dk1"/>
              </a:solidFill>
              <a:latin typeface="Albert Sans"/>
              <a:ea typeface="Albert Sans"/>
              <a:cs typeface="Albert Sans"/>
              <a:sym typeface="Alber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5" name="Shape 3985"/>
        <p:cNvGrpSpPr/>
        <p:nvPr/>
      </p:nvGrpSpPr>
      <p:grpSpPr>
        <a:xfrm>
          <a:off x="0" y="0"/>
          <a:ext cx="0" cy="0"/>
          <a:chOff x="0" y="0"/>
          <a:chExt cx="0" cy="0"/>
        </a:xfrm>
      </p:grpSpPr>
      <p:sp>
        <p:nvSpPr>
          <p:cNvPr id="3986" name="Google Shape;3986;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UNet Conditioned Architecture</a:t>
            </a:r>
            <a:endParaRPr/>
          </a:p>
        </p:txBody>
      </p:sp>
      <p:pic>
        <p:nvPicPr>
          <p:cNvPr id="3987" name="Google Shape;3987;p66"/>
          <p:cNvPicPr preferRelativeResize="0"/>
          <p:nvPr/>
        </p:nvPicPr>
        <p:blipFill>
          <a:blip r:embed="rId3">
            <a:alphaModFix/>
          </a:blip>
          <a:stretch>
            <a:fillRect/>
          </a:stretch>
        </p:blipFill>
        <p:spPr>
          <a:xfrm>
            <a:off x="1503738" y="1334825"/>
            <a:ext cx="6136524" cy="3205075"/>
          </a:xfrm>
          <a:prstGeom prst="rect">
            <a:avLst/>
          </a:prstGeom>
          <a:noFill/>
          <a:ln>
            <a:noFill/>
          </a:ln>
        </p:spPr>
      </p:pic>
      <p:pic>
        <p:nvPicPr>
          <p:cNvPr id="3988" name="Google Shape;3988;p66"/>
          <p:cNvPicPr preferRelativeResize="0"/>
          <p:nvPr/>
        </p:nvPicPr>
        <p:blipFill>
          <a:blip r:embed="rId4">
            <a:alphaModFix/>
          </a:blip>
          <a:stretch>
            <a:fillRect/>
          </a:stretch>
        </p:blipFill>
        <p:spPr>
          <a:xfrm>
            <a:off x="213875" y="1772121"/>
            <a:ext cx="2231475" cy="494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2" name="Shape 3992"/>
        <p:cNvGrpSpPr/>
        <p:nvPr/>
      </p:nvGrpSpPr>
      <p:grpSpPr>
        <a:xfrm>
          <a:off x="0" y="0"/>
          <a:ext cx="0" cy="0"/>
          <a:chOff x="0" y="0"/>
          <a:chExt cx="0" cy="0"/>
        </a:xfrm>
      </p:grpSpPr>
      <p:sp>
        <p:nvSpPr>
          <p:cNvPr id="3993" name="Google Shape;3993;p67"/>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Autoregression Process</a:t>
            </a:r>
            <a:endParaRPr/>
          </a:p>
        </p:txBody>
      </p:sp>
      <p:pic>
        <p:nvPicPr>
          <p:cNvPr id="3994" name="Google Shape;3994;p67"/>
          <p:cNvPicPr preferRelativeResize="0"/>
          <p:nvPr/>
        </p:nvPicPr>
        <p:blipFill>
          <a:blip r:embed="rId3">
            <a:alphaModFix/>
          </a:blip>
          <a:stretch>
            <a:fillRect/>
          </a:stretch>
        </p:blipFill>
        <p:spPr>
          <a:xfrm>
            <a:off x="1783750" y="2139191"/>
            <a:ext cx="406895" cy="406890"/>
          </a:xfrm>
          <a:prstGeom prst="rect">
            <a:avLst/>
          </a:prstGeom>
          <a:noFill/>
          <a:ln cap="flat" cmpd="sng" w="38100">
            <a:solidFill>
              <a:schemeClr val="accent6"/>
            </a:solidFill>
            <a:prstDash val="solid"/>
            <a:round/>
            <a:headEnd len="sm" w="sm" type="none"/>
            <a:tailEnd len="sm" w="sm" type="none"/>
          </a:ln>
        </p:spPr>
      </p:pic>
      <p:pic>
        <p:nvPicPr>
          <p:cNvPr id="3995" name="Google Shape;3995;p67"/>
          <p:cNvPicPr preferRelativeResize="0"/>
          <p:nvPr/>
        </p:nvPicPr>
        <p:blipFill>
          <a:blip r:embed="rId4">
            <a:alphaModFix/>
          </a:blip>
          <a:stretch>
            <a:fillRect/>
          </a:stretch>
        </p:blipFill>
        <p:spPr>
          <a:xfrm>
            <a:off x="1302845" y="2139190"/>
            <a:ext cx="406895" cy="406901"/>
          </a:xfrm>
          <a:prstGeom prst="rect">
            <a:avLst/>
          </a:prstGeom>
          <a:noFill/>
          <a:ln cap="flat" cmpd="sng" w="38100">
            <a:solidFill>
              <a:schemeClr val="accent6"/>
            </a:solidFill>
            <a:prstDash val="solid"/>
            <a:round/>
            <a:headEnd len="sm" w="sm" type="none"/>
            <a:tailEnd len="sm" w="sm" type="none"/>
          </a:ln>
        </p:spPr>
      </p:pic>
      <p:pic>
        <p:nvPicPr>
          <p:cNvPr id="3996" name="Google Shape;3996;p67"/>
          <p:cNvPicPr preferRelativeResize="0"/>
          <p:nvPr/>
        </p:nvPicPr>
        <p:blipFill>
          <a:blip r:embed="rId5">
            <a:alphaModFix/>
          </a:blip>
          <a:stretch>
            <a:fillRect/>
          </a:stretch>
        </p:blipFill>
        <p:spPr>
          <a:xfrm>
            <a:off x="826538" y="2139187"/>
            <a:ext cx="406900" cy="406901"/>
          </a:xfrm>
          <a:prstGeom prst="rect">
            <a:avLst/>
          </a:prstGeom>
          <a:noFill/>
          <a:ln cap="flat" cmpd="sng" w="38100">
            <a:solidFill>
              <a:schemeClr val="accent6"/>
            </a:solidFill>
            <a:prstDash val="solid"/>
            <a:round/>
            <a:headEnd len="sm" w="sm" type="none"/>
            <a:tailEnd len="sm" w="sm" type="none"/>
          </a:ln>
        </p:spPr>
      </p:pic>
      <p:sp>
        <p:nvSpPr>
          <p:cNvPr id="3997" name="Google Shape;3997;p67"/>
          <p:cNvSpPr/>
          <p:nvPr/>
        </p:nvSpPr>
        <p:spPr>
          <a:xfrm>
            <a:off x="3458775" y="2204475"/>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998" name="Google Shape;3998;p67"/>
          <p:cNvSpPr/>
          <p:nvPr/>
        </p:nvSpPr>
        <p:spPr>
          <a:xfrm>
            <a:off x="2694449" y="1994192"/>
            <a:ext cx="696600" cy="6969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7"/>
          <p:cNvSpPr/>
          <p:nvPr/>
        </p:nvSpPr>
        <p:spPr>
          <a:xfrm>
            <a:off x="2819446" y="2732421"/>
            <a:ext cx="406800" cy="289500"/>
          </a:xfrm>
          <a:prstGeom prst="curvedUpArrow">
            <a:avLst>
              <a:gd fmla="val 25000" name="adj1"/>
              <a:gd fmla="val 50000" name="adj2"/>
              <a:gd fmla="val 25000" name="adj3"/>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00" name="Google Shape;4000;p67"/>
          <p:cNvSpPr txBox="1"/>
          <p:nvPr/>
        </p:nvSpPr>
        <p:spPr>
          <a:xfrm>
            <a:off x="2694397" y="3063238"/>
            <a:ext cx="696600" cy="43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Repeat N steps</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grpSp>
        <p:nvGrpSpPr>
          <p:cNvPr id="4001" name="Google Shape;4001;p67"/>
          <p:cNvGrpSpPr/>
          <p:nvPr/>
        </p:nvGrpSpPr>
        <p:grpSpPr>
          <a:xfrm>
            <a:off x="2852377" y="2145490"/>
            <a:ext cx="380652" cy="394492"/>
            <a:chOff x="3357325" y="2093500"/>
            <a:chExt cx="311525" cy="322825"/>
          </a:xfrm>
        </p:grpSpPr>
        <p:sp>
          <p:nvSpPr>
            <p:cNvPr id="4002" name="Google Shape;4002;p6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3" name="Google Shape;4003;p6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4" name="Google Shape;4004;p6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05" name="Google Shape;4005;p67"/>
          <p:cNvSpPr/>
          <p:nvPr/>
        </p:nvSpPr>
        <p:spPr>
          <a:xfrm>
            <a:off x="2385125" y="22044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06" name="Google Shape;4006;p67"/>
          <p:cNvSpPr txBox="1"/>
          <p:nvPr/>
        </p:nvSpPr>
        <p:spPr>
          <a:xfrm>
            <a:off x="2464102" y="1356413"/>
            <a:ext cx="11175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DDPM Sampling</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pic>
        <p:nvPicPr>
          <p:cNvPr id="4007" name="Google Shape;4007;p67"/>
          <p:cNvPicPr preferRelativeResize="0"/>
          <p:nvPr/>
        </p:nvPicPr>
        <p:blipFill>
          <a:blip r:embed="rId5">
            <a:alphaModFix/>
          </a:blip>
          <a:stretch>
            <a:fillRect/>
          </a:stretch>
        </p:blipFill>
        <p:spPr>
          <a:xfrm>
            <a:off x="3814938" y="2139175"/>
            <a:ext cx="406900" cy="406901"/>
          </a:xfrm>
          <a:prstGeom prst="rect">
            <a:avLst/>
          </a:prstGeom>
          <a:noFill/>
          <a:ln cap="flat" cmpd="sng" w="38100">
            <a:solidFill>
              <a:schemeClr val="accent6"/>
            </a:solidFill>
            <a:prstDash val="solid"/>
            <a:round/>
            <a:headEnd len="sm" w="sm" type="none"/>
            <a:tailEnd len="sm" w="sm" type="none"/>
          </a:ln>
        </p:spPr>
      </p:pic>
      <p:sp>
        <p:nvSpPr>
          <p:cNvPr id="4008" name="Google Shape;4008;p67"/>
          <p:cNvSpPr txBox="1"/>
          <p:nvPr/>
        </p:nvSpPr>
        <p:spPr>
          <a:xfrm>
            <a:off x="859350" y="2616425"/>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A</a:t>
            </a:r>
            <a:endParaRPr sz="900">
              <a:solidFill>
                <a:schemeClr val="dk1"/>
              </a:solidFill>
              <a:latin typeface="Albert Sans"/>
              <a:ea typeface="Albert Sans"/>
              <a:cs typeface="Albert Sans"/>
              <a:sym typeface="Albert Sans"/>
            </a:endParaRPr>
          </a:p>
        </p:txBody>
      </p:sp>
      <p:sp>
        <p:nvSpPr>
          <p:cNvPr id="4009" name="Google Shape;4009;p67"/>
          <p:cNvSpPr txBox="1"/>
          <p:nvPr/>
        </p:nvSpPr>
        <p:spPr>
          <a:xfrm>
            <a:off x="1372350" y="2616425"/>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a:t>
            </a:r>
            <a:endParaRPr sz="900">
              <a:solidFill>
                <a:schemeClr val="dk1"/>
              </a:solidFill>
              <a:latin typeface="Albert Sans"/>
              <a:ea typeface="Albert Sans"/>
              <a:cs typeface="Albert Sans"/>
              <a:sym typeface="Albert Sans"/>
            </a:endParaRPr>
          </a:p>
        </p:txBody>
      </p:sp>
      <p:sp>
        <p:nvSpPr>
          <p:cNvPr id="4010" name="Google Shape;4010;p67"/>
          <p:cNvSpPr txBox="1"/>
          <p:nvPr/>
        </p:nvSpPr>
        <p:spPr>
          <a:xfrm>
            <a:off x="1825225" y="2616425"/>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C</a:t>
            </a:r>
            <a:endParaRPr sz="900">
              <a:solidFill>
                <a:schemeClr val="dk1"/>
              </a:solidFill>
              <a:latin typeface="Albert Sans"/>
              <a:ea typeface="Albert Sans"/>
              <a:cs typeface="Albert Sans"/>
              <a:sym typeface="Albert Sans"/>
            </a:endParaRPr>
          </a:p>
        </p:txBody>
      </p:sp>
      <p:sp>
        <p:nvSpPr>
          <p:cNvPr id="4011" name="Google Shape;4011;p67"/>
          <p:cNvSpPr txBox="1"/>
          <p:nvPr/>
        </p:nvSpPr>
        <p:spPr>
          <a:xfrm>
            <a:off x="3875950" y="2616425"/>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a:t>
            </a:r>
            <a:endParaRPr sz="900">
              <a:solidFill>
                <a:schemeClr val="dk1"/>
              </a:solidFill>
              <a:latin typeface="Albert Sans"/>
              <a:ea typeface="Albert Sans"/>
              <a:cs typeface="Albert Sans"/>
              <a:sym typeface="Albert Sans"/>
            </a:endParaRPr>
          </a:p>
        </p:txBody>
      </p:sp>
      <p:sp>
        <p:nvSpPr>
          <p:cNvPr id="4012" name="Google Shape;4012;p67"/>
          <p:cNvSpPr/>
          <p:nvPr/>
        </p:nvSpPr>
        <p:spPr>
          <a:xfrm>
            <a:off x="4628761" y="2029317"/>
            <a:ext cx="696600" cy="6969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3" name="Google Shape;4013;p67"/>
          <p:cNvPicPr preferRelativeResize="0"/>
          <p:nvPr/>
        </p:nvPicPr>
        <p:blipFill>
          <a:blip r:embed="rId3">
            <a:alphaModFix/>
          </a:blip>
          <a:stretch>
            <a:fillRect/>
          </a:stretch>
        </p:blipFill>
        <p:spPr>
          <a:xfrm>
            <a:off x="6767450" y="2139178"/>
            <a:ext cx="406895" cy="406890"/>
          </a:xfrm>
          <a:prstGeom prst="rect">
            <a:avLst/>
          </a:prstGeom>
          <a:noFill/>
          <a:ln cap="flat" cmpd="sng" w="38100">
            <a:solidFill>
              <a:schemeClr val="accent6"/>
            </a:solidFill>
            <a:prstDash val="solid"/>
            <a:round/>
            <a:headEnd len="sm" w="sm" type="none"/>
            <a:tailEnd len="sm" w="sm" type="none"/>
          </a:ln>
        </p:spPr>
      </p:pic>
      <p:pic>
        <p:nvPicPr>
          <p:cNvPr id="4014" name="Google Shape;4014;p67"/>
          <p:cNvPicPr preferRelativeResize="0"/>
          <p:nvPr/>
        </p:nvPicPr>
        <p:blipFill>
          <a:blip r:embed="rId4">
            <a:alphaModFix/>
          </a:blip>
          <a:stretch>
            <a:fillRect/>
          </a:stretch>
        </p:blipFill>
        <p:spPr>
          <a:xfrm>
            <a:off x="6286545" y="2139178"/>
            <a:ext cx="406895" cy="406901"/>
          </a:xfrm>
          <a:prstGeom prst="rect">
            <a:avLst/>
          </a:prstGeom>
          <a:noFill/>
          <a:ln cap="flat" cmpd="sng" w="38100">
            <a:solidFill>
              <a:schemeClr val="accent6"/>
            </a:solidFill>
            <a:prstDash val="solid"/>
            <a:round/>
            <a:headEnd len="sm" w="sm" type="none"/>
            <a:tailEnd len="sm" w="sm" type="none"/>
          </a:ln>
        </p:spPr>
      </p:pic>
      <p:pic>
        <p:nvPicPr>
          <p:cNvPr id="4015" name="Google Shape;4015;p67"/>
          <p:cNvPicPr preferRelativeResize="0"/>
          <p:nvPr/>
        </p:nvPicPr>
        <p:blipFill>
          <a:blip r:embed="rId5">
            <a:alphaModFix/>
          </a:blip>
          <a:stretch>
            <a:fillRect/>
          </a:stretch>
        </p:blipFill>
        <p:spPr>
          <a:xfrm>
            <a:off x="5810238" y="2139175"/>
            <a:ext cx="406900" cy="406901"/>
          </a:xfrm>
          <a:prstGeom prst="rect">
            <a:avLst/>
          </a:prstGeom>
          <a:noFill/>
          <a:ln cap="flat" cmpd="sng" w="38100">
            <a:solidFill>
              <a:schemeClr val="accent6"/>
            </a:solidFill>
            <a:prstDash val="solid"/>
            <a:round/>
            <a:headEnd len="sm" w="sm" type="none"/>
            <a:tailEnd len="sm" w="sm" type="none"/>
          </a:ln>
        </p:spPr>
      </p:pic>
      <p:sp>
        <p:nvSpPr>
          <p:cNvPr id="4016" name="Google Shape;4016;p67"/>
          <p:cNvSpPr/>
          <p:nvPr/>
        </p:nvSpPr>
        <p:spPr>
          <a:xfrm rot="-5400000">
            <a:off x="1694050" y="2563925"/>
            <a:ext cx="145500" cy="9279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17" name="Google Shape;4017;p67"/>
          <p:cNvSpPr txBox="1"/>
          <p:nvPr/>
        </p:nvSpPr>
        <p:spPr>
          <a:xfrm>
            <a:off x="5873100" y="261640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a:t>
            </a:r>
            <a:endParaRPr sz="900">
              <a:solidFill>
                <a:schemeClr val="dk1"/>
              </a:solidFill>
              <a:latin typeface="Albert Sans"/>
              <a:ea typeface="Albert Sans"/>
              <a:cs typeface="Albert Sans"/>
              <a:sym typeface="Albert Sans"/>
            </a:endParaRPr>
          </a:p>
        </p:txBody>
      </p:sp>
      <p:sp>
        <p:nvSpPr>
          <p:cNvPr id="4018" name="Google Shape;4018;p67"/>
          <p:cNvSpPr txBox="1"/>
          <p:nvPr/>
        </p:nvSpPr>
        <p:spPr>
          <a:xfrm>
            <a:off x="6386100" y="261640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C</a:t>
            </a:r>
            <a:endParaRPr sz="900">
              <a:solidFill>
                <a:schemeClr val="dk1"/>
              </a:solidFill>
              <a:latin typeface="Albert Sans"/>
              <a:ea typeface="Albert Sans"/>
              <a:cs typeface="Albert Sans"/>
              <a:sym typeface="Albert Sans"/>
            </a:endParaRPr>
          </a:p>
        </p:txBody>
      </p:sp>
      <p:sp>
        <p:nvSpPr>
          <p:cNvPr id="4019" name="Google Shape;4019;p67"/>
          <p:cNvSpPr txBox="1"/>
          <p:nvPr/>
        </p:nvSpPr>
        <p:spPr>
          <a:xfrm>
            <a:off x="6838975" y="261640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a:t>
            </a:r>
            <a:endParaRPr sz="900">
              <a:solidFill>
                <a:schemeClr val="dk1"/>
              </a:solidFill>
              <a:latin typeface="Albert Sans"/>
              <a:ea typeface="Albert Sans"/>
              <a:cs typeface="Albert Sans"/>
              <a:sym typeface="Albert Sans"/>
            </a:endParaRPr>
          </a:p>
        </p:txBody>
      </p:sp>
      <p:sp>
        <p:nvSpPr>
          <p:cNvPr id="4020" name="Google Shape;4020;p67"/>
          <p:cNvSpPr/>
          <p:nvPr/>
        </p:nvSpPr>
        <p:spPr>
          <a:xfrm>
            <a:off x="4307388" y="2213550"/>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21" name="Google Shape;4021;p67"/>
          <p:cNvSpPr txBox="1"/>
          <p:nvPr/>
        </p:nvSpPr>
        <p:spPr>
          <a:xfrm>
            <a:off x="4250000" y="1528913"/>
            <a:ext cx="14541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Concatenate</a:t>
            </a:r>
            <a:endParaRPr>
              <a:solidFill>
                <a:schemeClr val="dk1"/>
              </a:solidFill>
              <a:latin typeface="Albert Sans"/>
              <a:ea typeface="Albert Sans"/>
              <a:cs typeface="Albert Sans"/>
              <a:sym typeface="Albert Sans"/>
            </a:endParaRPr>
          </a:p>
        </p:txBody>
      </p:sp>
      <p:sp>
        <p:nvSpPr>
          <p:cNvPr id="4022" name="Google Shape;4022;p67"/>
          <p:cNvSpPr/>
          <p:nvPr/>
        </p:nvSpPr>
        <p:spPr>
          <a:xfrm flipH="1" rot="10800000">
            <a:off x="1704950" y="3214375"/>
            <a:ext cx="2983500" cy="572700"/>
          </a:xfrm>
          <a:prstGeom prst="bentArrow">
            <a:avLst>
              <a:gd fmla="val 25000" name="adj1"/>
              <a:gd fmla="val 24271" name="adj2"/>
              <a:gd fmla="val 0" name="adj3"/>
              <a:gd fmla="val 43750" name="adj4"/>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23" name="Google Shape;4023;p67"/>
          <p:cNvSpPr/>
          <p:nvPr/>
        </p:nvSpPr>
        <p:spPr>
          <a:xfrm flipH="1" rot="5400000">
            <a:off x="4403258" y="2970362"/>
            <a:ext cx="799800" cy="696600"/>
          </a:xfrm>
          <a:prstGeom prst="bentArrow">
            <a:avLst>
              <a:gd fmla="val 22765" name="adj1"/>
              <a:gd fmla="val 25000" name="adj2"/>
              <a:gd fmla="val 25000" name="adj3"/>
              <a:gd fmla="val 43750" name="adj4"/>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24" name="Google Shape;4024;p67"/>
          <p:cNvSpPr/>
          <p:nvPr/>
        </p:nvSpPr>
        <p:spPr>
          <a:xfrm>
            <a:off x="5435238" y="2239613"/>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25" name="Google Shape;4025;p67"/>
          <p:cNvSpPr/>
          <p:nvPr/>
        </p:nvSpPr>
        <p:spPr>
          <a:xfrm>
            <a:off x="7291850" y="2239625"/>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4026" name="Google Shape;4026;p67"/>
          <p:cNvGrpSpPr/>
          <p:nvPr/>
        </p:nvGrpSpPr>
        <p:grpSpPr>
          <a:xfrm>
            <a:off x="4773635" y="2182180"/>
            <a:ext cx="406896" cy="391203"/>
            <a:chOff x="4447550" y="249750"/>
            <a:chExt cx="500425" cy="481125"/>
          </a:xfrm>
        </p:grpSpPr>
        <p:sp>
          <p:nvSpPr>
            <p:cNvPr id="4027" name="Google Shape;4027;p6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8" name="Google Shape;4028;p6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29" name="Google Shape;4029;p67"/>
          <p:cNvSpPr txBox="1"/>
          <p:nvPr/>
        </p:nvSpPr>
        <p:spPr>
          <a:xfrm>
            <a:off x="7620847" y="2161475"/>
            <a:ext cx="696600" cy="4326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 . .</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3" name="Shape 4033"/>
        <p:cNvGrpSpPr/>
        <p:nvPr/>
      </p:nvGrpSpPr>
      <p:grpSpPr>
        <a:xfrm>
          <a:off x="0" y="0"/>
          <a:ext cx="0" cy="0"/>
          <a:chOff x="0" y="0"/>
          <a:chExt cx="0" cy="0"/>
        </a:xfrm>
      </p:grpSpPr>
      <p:sp>
        <p:nvSpPr>
          <p:cNvPr id="4034" name="Google Shape;4034;p68"/>
          <p:cNvSpPr txBox="1"/>
          <p:nvPr>
            <p:ph type="title"/>
          </p:nvPr>
        </p:nvSpPr>
        <p:spPr>
          <a:xfrm>
            <a:off x="1716300" y="1305000"/>
            <a:ext cx="5711400" cy="25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Models Definitions</a:t>
            </a:r>
            <a:endParaRPr sz="4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8" name="Shape 4038"/>
        <p:cNvGrpSpPr/>
        <p:nvPr/>
      </p:nvGrpSpPr>
      <p:grpSpPr>
        <a:xfrm>
          <a:off x="0" y="0"/>
          <a:ext cx="0" cy="0"/>
          <a:chOff x="0" y="0"/>
          <a:chExt cx="0" cy="0"/>
        </a:xfrm>
      </p:grpSpPr>
      <p:sp>
        <p:nvSpPr>
          <p:cNvPr id="4039" name="Google Shape;4039;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models</a:t>
            </a:r>
            <a:endParaRPr/>
          </a:p>
        </p:txBody>
      </p:sp>
      <p:graphicFrame>
        <p:nvGraphicFramePr>
          <p:cNvPr id="4040" name="Google Shape;4040;p69"/>
          <p:cNvGraphicFramePr/>
          <p:nvPr/>
        </p:nvGraphicFramePr>
        <p:xfrm>
          <a:off x="817200" y="1907176"/>
          <a:ext cx="3000000" cy="3000000"/>
        </p:xfrm>
        <a:graphic>
          <a:graphicData uri="http://schemas.openxmlformats.org/drawingml/2006/table">
            <a:tbl>
              <a:tblPr>
                <a:noFill/>
                <a:tableStyleId>{B62B823D-2166-45B4-8C6F-F308EB31710A}</a:tableStyleId>
              </a:tblPr>
              <a:tblGrid>
                <a:gridCol w="2502800"/>
                <a:gridCol w="4882450"/>
              </a:tblGrid>
              <a:tr h="481825">
                <a:tc>
                  <a:txBody>
                    <a:bodyPr/>
                    <a:lstStyle/>
                    <a:p>
                      <a:pPr indent="0" lvl="0" marL="0" rtl="0" algn="l">
                        <a:spcBef>
                          <a:spcPts val="0"/>
                        </a:spcBef>
                        <a:spcAft>
                          <a:spcPts val="0"/>
                        </a:spcAft>
                        <a:buNone/>
                      </a:pPr>
                      <a:r>
                        <a:rPr b="1" lang="en" sz="2100">
                          <a:solidFill>
                            <a:schemeClr val="accent2"/>
                          </a:solidFill>
                          <a:latin typeface="Fahkwang"/>
                          <a:ea typeface="Fahkwang"/>
                          <a:cs typeface="Fahkwang"/>
                          <a:sym typeface="Fahkwang"/>
                        </a:rPr>
                        <a:t>Model</a:t>
                      </a:r>
                      <a:endParaRPr b="1" sz="21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c>
                  <a:txBody>
                    <a:bodyPr/>
                    <a:lstStyle/>
                    <a:p>
                      <a:pPr indent="0" lvl="0" marL="0" rtl="0" algn="l">
                        <a:spcBef>
                          <a:spcPts val="0"/>
                        </a:spcBef>
                        <a:spcAft>
                          <a:spcPts val="0"/>
                        </a:spcAft>
                        <a:buNone/>
                      </a:pPr>
                      <a:r>
                        <a:rPr b="1" lang="en" sz="2100">
                          <a:solidFill>
                            <a:schemeClr val="accent2"/>
                          </a:solidFill>
                          <a:latin typeface="Fahkwang"/>
                          <a:ea typeface="Fahkwang"/>
                          <a:cs typeface="Fahkwang"/>
                          <a:sym typeface="Fahkwang"/>
                        </a:rPr>
                        <a:t>Explanation</a:t>
                      </a:r>
                      <a:endParaRPr b="1" sz="21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r>
              <a:tr h="403950">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Baseline without autoregression</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Uses 3 input frames and 3 </a:t>
                      </a:r>
                      <a:r>
                        <a:rPr lang="en">
                          <a:solidFill>
                            <a:schemeClr val="dk1"/>
                          </a:solidFill>
                          <a:latin typeface="Albert Sans"/>
                          <a:ea typeface="Albert Sans"/>
                          <a:cs typeface="Albert Sans"/>
                          <a:sym typeface="Albert Sans"/>
                        </a:rPr>
                        <a:t>nosified frames and predicts the noise of the 3 nosified frames. During inference, it predicts the next three frames directly.</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03950">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Baseline with autoregression</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Uses 3 input frames and 1 nosified frame and predicts the noise of the noisified frame. During inference it applies autoregression 3 times.</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03950">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Baseline with autoregression multichannel</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Same as </a:t>
                      </a:r>
                      <a:r>
                        <a:rPr i="1" lang="en">
                          <a:solidFill>
                            <a:schemeClr val="dk1"/>
                          </a:solidFill>
                          <a:latin typeface="Albert Sans"/>
                          <a:ea typeface="Albert Sans"/>
                          <a:cs typeface="Albert Sans"/>
                          <a:sym typeface="Albert Sans"/>
                        </a:rPr>
                        <a:t>Baseline with autoregression</a:t>
                      </a:r>
                      <a:r>
                        <a:rPr lang="en">
                          <a:solidFill>
                            <a:schemeClr val="dk1"/>
                          </a:solidFill>
                          <a:latin typeface="Albert Sans"/>
                          <a:ea typeface="Albert Sans"/>
                          <a:cs typeface="Albert Sans"/>
                          <a:sym typeface="Albert Sans"/>
                        </a:rPr>
                        <a:t>, but</a:t>
                      </a:r>
                      <a:r>
                        <a:rPr lang="en">
                          <a:solidFill>
                            <a:schemeClr val="dk1"/>
                          </a:solidFill>
                          <a:latin typeface="Albert Sans"/>
                          <a:ea typeface="Albert Sans"/>
                          <a:cs typeface="Albert Sans"/>
                          <a:sym typeface="Albert Sans"/>
                        </a:rPr>
                        <a:t> also uses ir107 channel to predict the noise.</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
        <p:nvSpPr>
          <p:cNvPr id="4041" name="Google Shape;4041;p69"/>
          <p:cNvSpPr txBox="1"/>
          <p:nvPr/>
        </p:nvSpPr>
        <p:spPr>
          <a:xfrm>
            <a:off x="829725" y="1154650"/>
            <a:ext cx="7360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Use of simple UNet 2D as a base model</a:t>
            </a:r>
            <a:endParaRPr>
              <a:solidFill>
                <a:schemeClr val="dk1"/>
              </a:solidFill>
              <a:latin typeface="Albert Sans"/>
              <a:ea typeface="Albert Sans"/>
              <a:cs typeface="Albert Sans"/>
              <a:sym typeface="Albert Sans"/>
            </a:endParaRPr>
          </a:p>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All predictions are made using the ir069 channel</a:t>
            </a:r>
            <a:endParaRPr>
              <a:solidFill>
                <a:schemeClr val="dk1"/>
              </a:solidFill>
              <a:latin typeface="Albert Sans"/>
              <a:ea typeface="Albert Sans"/>
              <a:cs typeface="Albert Sans"/>
              <a:sym typeface="Alber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5" name="Shape 4045"/>
        <p:cNvGrpSpPr/>
        <p:nvPr/>
      </p:nvGrpSpPr>
      <p:grpSpPr>
        <a:xfrm>
          <a:off x="0" y="0"/>
          <a:ext cx="0" cy="0"/>
          <a:chOff x="0" y="0"/>
          <a:chExt cx="0" cy="0"/>
        </a:xfrm>
      </p:grpSpPr>
      <p:sp>
        <p:nvSpPr>
          <p:cNvPr id="4046" name="Google Shape;4046;p70"/>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without autoregression prediction</a:t>
            </a:r>
            <a:endParaRPr/>
          </a:p>
        </p:txBody>
      </p:sp>
      <p:pic>
        <p:nvPicPr>
          <p:cNvPr id="4047" name="Google Shape;4047;p70"/>
          <p:cNvPicPr preferRelativeResize="0"/>
          <p:nvPr/>
        </p:nvPicPr>
        <p:blipFill>
          <a:blip r:embed="rId3">
            <a:alphaModFix/>
          </a:blip>
          <a:stretch>
            <a:fillRect/>
          </a:stretch>
        </p:blipFill>
        <p:spPr>
          <a:xfrm>
            <a:off x="1444525" y="2441791"/>
            <a:ext cx="406895" cy="406890"/>
          </a:xfrm>
          <a:prstGeom prst="rect">
            <a:avLst/>
          </a:prstGeom>
          <a:noFill/>
          <a:ln cap="flat" cmpd="sng" w="38100">
            <a:solidFill>
              <a:schemeClr val="accent6"/>
            </a:solidFill>
            <a:prstDash val="solid"/>
            <a:round/>
            <a:headEnd len="sm" w="sm" type="none"/>
            <a:tailEnd len="sm" w="sm" type="none"/>
          </a:ln>
        </p:spPr>
      </p:pic>
      <p:pic>
        <p:nvPicPr>
          <p:cNvPr id="4048" name="Google Shape;4048;p70"/>
          <p:cNvPicPr preferRelativeResize="0"/>
          <p:nvPr/>
        </p:nvPicPr>
        <p:blipFill>
          <a:blip r:embed="rId4">
            <a:alphaModFix/>
          </a:blip>
          <a:stretch>
            <a:fillRect/>
          </a:stretch>
        </p:blipFill>
        <p:spPr>
          <a:xfrm>
            <a:off x="1925438" y="2441791"/>
            <a:ext cx="406895" cy="406890"/>
          </a:xfrm>
          <a:prstGeom prst="rect">
            <a:avLst/>
          </a:prstGeom>
          <a:noFill/>
          <a:ln cap="flat" cmpd="sng" w="38100">
            <a:solidFill>
              <a:schemeClr val="accent6"/>
            </a:solidFill>
            <a:prstDash val="solid"/>
            <a:round/>
            <a:headEnd len="sm" w="sm" type="none"/>
            <a:tailEnd len="sm" w="sm" type="none"/>
          </a:ln>
        </p:spPr>
      </p:pic>
      <p:pic>
        <p:nvPicPr>
          <p:cNvPr id="4049" name="Google Shape;4049;p70"/>
          <p:cNvPicPr preferRelativeResize="0"/>
          <p:nvPr/>
        </p:nvPicPr>
        <p:blipFill>
          <a:blip r:embed="rId5">
            <a:alphaModFix/>
          </a:blip>
          <a:stretch>
            <a:fillRect/>
          </a:stretch>
        </p:blipFill>
        <p:spPr>
          <a:xfrm>
            <a:off x="963620" y="2441790"/>
            <a:ext cx="406895" cy="406901"/>
          </a:xfrm>
          <a:prstGeom prst="rect">
            <a:avLst/>
          </a:prstGeom>
          <a:noFill/>
          <a:ln cap="flat" cmpd="sng" w="38100">
            <a:solidFill>
              <a:schemeClr val="accent6"/>
            </a:solidFill>
            <a:prstDash val="solid"/>
            <a:round/>
            <a:headEnd len="sm" w="sm" type="none"/>
            <a:tailEnd len="sm" w="sm" type="none"/>
          </a:ln>
        </p:spPr>
      </p:pic>
      <p:pic>
        <p:nvPicPr>
          <p:cNvPr id="4050" name="Google Shape;4050;p70"/>
          <p:cNvPicPr preferRelativeResize="0"/>
          <p:nvPr/>
        </p:nvPicPr>
        <p:blipFill>
          <a:blip r:embed="rId6">
            <a:alphaModFix/>
          </a:blip>
          <a:stretch>
            <a:fillRect/>
          </a:stretch>
        </p:blipFill>
        <p:spPr>
          <a:xfrm>
            <a:off x="487313" y="2441787"/>
            <a:ext cx="406900" cy="406901"/>
          </a:xfrm>
          <a:prstGeom prst="rect">
            <a:avLst/>
          </a:prstGeom>
          <a:noFill/>
          <a:ln cap="flat" cmpd="sng" w="38100">
            <a:solidFill>
              <a:schemeClr val="accent6"/>
            </a:solidFill>
            <a:prstDash val="solid"/>
            <a:round/>
            <a:headEnd len="sm" w="sm" type="none"/>
            <a:tailEnd len="sm" w="sm" type="none"/>
          </a:ln>
        </p:spPr>
      </p:pic>
      <p:pic>
        <p:nvPicPr>
          <p:cNvPr id="4051" name="Google Shape;4051;p70"/>
          <p:cNvPicPr preferRelativeResize="0"/>
          <p:nvPr/>
        </p:nvPicPr>
        <p:blipFill>
          <a:blip r:embed="rId4">
            <a:alphaModFix/>
          </a:blip>
          <a:stretch>
            <a:fillRect/>
          </a:stretch>
        </p:blipFill>
        <p:spPr>
          <a:xfrm>
            <a:off x="2406338" y="2441791"/>
            <a:ext cx="406895" cy="406890"/>
          </a:xfrm>
          <a:prstGeom prst="rect">
            <a:avLst/>
          </a:prstGeom>
          <a:noFill/>
          <a:ln cap="flat" cmpd="sng" w="38100">
            <a:solidFill>
              <a:schemeClr val="accent6"/>
            </a:solidFill>
            <a:prstDash val="solid"/>
            <a:round/>
            <a:headEnd len="sm" w="sm" type="none"/>
            <a:tailEnd len="sm" w="sm" type="none"/>
          </a:ln>
        </p:spPr>
      </p:pic>
      <p:pic>
        <p:nvPicPr>
          <p:cNvPr id="4052" name="Google Shape;4052;p70"/>
          <p:cNvPicPr preferRelativeResize="0"/>
          <p:nvPr/>
        </p:nvPicPr>
        <p:blipFill>
          <a:blip r:embed="rId4">
            <a:alphaModFix/>
          </a:blip>
          <a:stretch>
            <a:fillRect/>
          </a:stretch>
        </p:blipFill>
        <p:spPr>
          <a:xfrm>
            <a:off x="2887238" y="2441791"/>
            <a:ext cx="406895" cy="406890"/>
          </a:xfrm>
          <a:prstGeom prst="rect">
            <a:avLst/>
          </a:prstGeom>
          <a:noFill/>
          <a:ln cap="flat" cmpd="sng" w="38100">
            <a:solidFill>
              <a:schemeClr val="accent6"/>
            </a:solidFill>
            <a:prstDash val="solid"/>
            <a:round/>
            <a:headEnd len="sm" w="sm" type="none"/>
            <a:tailEnd len="sm" w="sm" type="none"/>
          </a:ln>
        </p:spPr>
      </p:pic>
      <p:sp>
        <p:nvSpPr>
          <p:cNvPr id="4053" name="Google Shape;4053;p70"/>
          <p:cNvSpPr/>
          <p:nvPr/>
        </p:nvSpPr>
        <p:spPr>
          <a:xfrm rot="5400000">
            <a:off x="2565200" y="1540063"/>
            <a:ext cx="145500" cy="14250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54" name="Google Shape;4054;p70"/>
          <p:cNvSpPr/>
          <p:nvPr/>
        </p:nvSpPr>
        <p:spPr>
          <a:xfrm rot="5400000">
            <a:off x="1094325" y="1540063"/>
            <a:ext cx="145500" cy="14250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055" name="Google Shape;4055;p70"/>
          <p:cNvPicPr preferRelativeResize="0"/>
          <p:nvPr/>
        </p:nvPicPr>
        <p:blipFill>
          <a:blip r:embed="rId7">
            <a:alphaModFix/>
          </a:blip>
          <a:stretch>
            <a:fillRect/>
          </a:stretch>
        </p:blipFill>
        <p:spPr>
          <a:xfrm>
            <a:off x="6518446" y="2574703"/>
            <a:ext cx="464952" cy="464953"/>
          </a:xfrm>
          <a:prstGeom prst="rect">
            <a:avLst/>
          </a:prstGeom>
          <a:noFill/>
          <a:ln cap="flat" cmpd="sng" w="38100">
            <a:solidFill>
              <a:schemeClr val="accent6"/>
            </a:solidFill>
            <a:prstDash val="solid"/>
            <a:round/>
            <a:headEnd len="sm" w="sm" type="none"/>
            <a:tailEnd len="sm" w="sm" type="none"/>
          </a:ln>
        </p:spPr>
      </p:pic>
      <p:pic>
        <p:nvPicPr>
          <p:cNvPr id="4056" name="Google Shape;4056;p70"/>
          <p:cNvPicPr preferRelativeResize="0"/>
          <p:nvPr/>
        </p:nvPicPr>
        <p:blipFill>
          <a:blip r:embed="rId7">
            <a:alphaModFix/>
          </a:blip>
          <a:stretch>
            <a:fillRect/>
          </a:stretch>
        </p:blipFill>
        <p:spPr>
          <a:xfrm>
            <a:off x="7027096" y="2574703"/>
            <a:ext cx="464952" cy="464953"/>
          </a:xfrm>
          <a:prstGeom prst="rect">
            <a:avLst/>
          </a:prstGeom>
          <a:noFill/>
          <a:ln cap="flat" cmpd="sng" w="38100">
            <a:solidFill>
              <a:schemeClr val="accent6"/>
            </a:solidFill>
            <a:prstDash val="solid"/>
            <a:round/>
            <a:headEnd len="sm" w="sm" type="none"/>
            <a:tailEnd len="sm" w="sm" type="none"/>
          </a:ln>
        </p:spPr>
      </p:pic>
      <p:pic>
        <p:nvPicPr>
          <p:cNvPr id="4057" name="Google Shape;4057;p70"/>
          <p:cNvPicPr preferRelativeResize="0"/>
          <p:nvPr/>
        </p:nvPicPr>
        <p:blipFill>
          <a:blip r:embed="rId7">
            <a:alphaModFix/>
          </a:blip>
          <a:stretch>
            <a:fillRect/>
          </a:stretch>
        </p:blipFill>
        <p:spPr>
          <a:xfrm>
            <a:off x="7535746" y="2574703"/>
            <a:ext cx="464952" cy="464953"/>
          </a:xfrm>
          <a:prstGeom prst="rect">
            <a:avLst/>
          </a:prstGeom>
          <a:noFill/>
          <a:ln cap="flat" cmpd="sng" w="38100">
            <a:solidFill>
              <a:schemeClr val="accent6"/>
            </a:solidFill>
            <a:prstDash val="solid"/>
            <a:round/>
            <a:headEnd len="sm" w="sm" type="none"/>
            <a:tailEnd len="sm" w="sm" type="none"/>
          </a:ln>
        </p:spPr>
      </p:pic>
      <p:sp>
        <p:nvSpPr>
          <p:cNvPr id="4058" name="Google Shape;4058;p70"/>
          <p:cNvSpPr txBox="1"/>
          <p:nvPr/>
        </p:nvSpPr>
        <p:spPr>
          <a:xfrm>
            <a:off x="1149600" y="3034363"/>
            <a:ext cx="14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Timestep </a:t>
            </a:r>
            <a:r>
              <a:rPr b="1" i="1" lang="en">
                <a:solidFill>
                  <a:schemeClr val="dk1"/>
                </a:solidFill>
                <a:latin typeface="Albert Sans"/>
                <a:ea typeface="Albert Sans"/>
                <a:cs typeface="Albert Sans"/>
                <a:sym typeface="Albert Sans"/>
              </a:rPr>
              <a:t>T</a:t>
            </a:r>
            <a:endParaRPr b="1" i="1">
              <a:solidFill>
                <a:schemeClr val="dk1"/>
              </a:solidFill>
              <a:latin typeface="Albert Sans"/>
              <a:ea typeface="Albert Sans"/>
              <a:cs typeface="Albert Sans"/>
              <a:sym typeface="Albert Sans"/>
            </a:endParaRPr>
          </a:p>
        </p:txBody>
      </p:sp>
      <p:sp>
        <p:nvSpPr>
          <p:cNvPr id="4059" name="Google Shape;4059;p70"/>
          <p:cNvSpPr/>
          <p:nvPr/>
        </p:nvSpPr>
        <p:spPr>
          <a:xfrm>
            <a:off x="3472950" y="266903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60" name="Google Shape;4060;p70"/>
          <p:cNvSpPr/>
          <p:nvPr/>
        </p:nvSpPr>
        <p:spPr>
          <a:xfrm>
            <a:off x="5917313" y="266903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61" name="Google Shape;4061;p70"/>
          <p:cNvSpPr txBox="1"/>
          <p:nvPr/>
        </p:nvSpPr>
        <p:spPr>
          <a:xfrm>
            <a:off x="557525" y="1708938"/>
            <a:ext cx="12939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Input Frames</a:t>
            </a:r>
            <a:endParaRPr>
              <a:solidFill>
                <a:schemeClr val="dk1"/>
              </a:solidFill>
              <a:latin typeface="Albert Sans"/>
              <a:ea typeface="Albert Sans"/>
              <a:cs typeface="Albert Sans"/>
              <a:sym typeface="Albert Sans"/>
            </a:endParaRPr>
          </a:p>
        </p:txBody>
      </p:sp>
      <p:sp>
        <p:nvSpPr>
          <p:cNvPr id="4062" name="Google Shape;4062;p70"/>
          <p:cNvSpPr txBox="1"/>
          <p:nvPr/>
        </p:nvSpPr>
        <p:spPr>
          <a:xfrm>
            <a:off x="1795888" y="1708938"/>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Nosified</a:t>
            </a:r>
            <a:r>
              <a:rPr lang="en">
                <a:solidFill>
                  <a:schemeClr val="dk1"/>
                </a:solidFill>
                <a:latin typeface="Albert Sans"/>
                <a:ea typeface="Albert Sans"/>
                <a:cs typeface="Albert Sans"/>
                <a:sym typeface="Albert Sans"/>
              </a:rPr>
              <a:t> Frames</a:t>
            </a:r>
            <a:endParaRPr>
              <a:solidFill>
                <a:schemeClr val="dk1"/>
              </a:solidFill>
              <a:latin typeface="Albert Sans"/>
              <a:ea typeface="Albert Sans"/>
              <a:cs typeface="Albert Sans"/>
              <a:sym typeface="Albert Sans"/>
            </a:endParaRPr>
          </a:p>
        </p:txBody>
      </p:sp>
      <p:sp>
        <p:nvSpPr>
          <p:cNvPr id="4063" name="Google Shape;4063;p70"/>
          <p:cNvSpPr txBox="1"/>
          <p:nvPr/>
        </p:nvSpPr>
        <p:spPr>
          <a:xfrm>
            <a:off x="6445663" y="2052463"/>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Noise</a:t>
            </a:r>
            <a:endParaRPr>
              <a:solidFill>
                <a:schemeClr val="dk1"/>
              </a:solidFill>
              <a:latin typeface="Albert Sans"/>
              <a:ea typeface="Albert Sans"/>
              <a:cs typeface="Albert Sans"/>
              <a:sym typeface="Albert Sans"/>
            </a:endParaRPr>
          </a:p>
        </p:txBody>
      </p:sp>
      <p:pic>
        <p:nvPicPr>
          <p:cNvPr id="4064" name="Google Shape;4064;p70"/>
          <p:cNvPicPr preferRelativeResize="0"/>
          <p:nvPr/>
        </p:nvPicPr>
        <p:blipFill>
          <a:blip r:embed="rId8">
            <a:alphaModFix/>
          </a:blip>
          <a:stretch>
            <a:fillRect/>
          </a:stretch>
        </p:blipFill>
        <p:spPr>
          <a:xfrm>
            <a:off x="3932475" y="2325324"/>
            <a:ext cx="1736800" cy="1094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8" name="Shape 4068"/>
        <p:cNvGrpSpPr/>
        <p:nvPr/>
      </p:nvGrpSpPr>
      <p:grpSpPr>
        <a:xfrm>
          <a:off x="0" y="0"/>
          <a:ext cx="0" cy="0"/>
          <a:chOff x="0" y="0"/>
          <a:chExt cx="0" cy="0"/>
        </a:xfrm>
      </p:grpSpPr>
      <p:sp>
        <p:nvSpPr>
          <p:cNvPr id="4069" name="Google Shape;4069;p71"/>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without autoregression</a:t>
            </a:r>
            <a:endParaRPr/>
          </a:p>
          <a:p>
            <a:pPr indent="0" lvl="0" marL="0" rtl="0" algn="l">
              <a:spcBef>
                <a:spcPts val="0"/>
              </a:spcBef>
              <a:spcAft>
                <a:spcPts val="0"/>
              </a:spcAft>
              <a:buNone/>
            </a:pPr>
            <a:r>
              <a:rPr lang="en"/>
              <a:t>inference</a:t>
            </a:r>
            <a:endParaRPr/>
          </a:p>
        </p:txBody>
      </p:sp>
      <p:pic>
        <p:nvPicPr>
          <p:cNvPr id="4070" name="Google Shape;4070;p71"/>
          <p:cNvPicPr preferRelativeResize="0"/>
          <p:nvPr/>
        </p:nvPicPr>
        <p:blipFill>
          <a:blip r:embed="rId3">
            <a:alphaModFix/>
          </a:blip>
          <a:stretch>
            <a:fillRect/>
          </a:stretch>
        </p:blipFill>
        <p:spPr>
          <a:xfrm>
            <a:off x="3051200" y="2449066"/>
            <a:ext cx="406895" cy="406890"/>
          </a:xfrm>
          <a:prstGeom prst="rect">
            <a:avLst/>
          </a:prstGeom>
          <a:noFill/>
          <a:ln cap="flat" cmpd="sng" w="38100">
            <a:solidFill>
              <a:schemeClr val="accent6"/>
            </a:solidFill>
            <a:prstDash val="solid"/>
            <a:round/>
            <a:headEnd len="sm" w="sm" type="none"/>
            <a:tailEnd len="sm" w="sm" type="none"/>
          </a:ln>
        </p:spPr>
      </p:pic>
      <p:pic>
        <p:nvPicPr>
          <p:cNvPr id="4071" name="Google Shape;4071;p71"/>
          <p:cNvPicPr preferRelativeResize="0"/>
          <p:nvPr/>
        </p:nvPicPr>
        <p:blipFill>
          <a:blip r:embed="rId4">
            <a:alphaModFix/>
          </a:blip>
          <a:stretch>
            <a:fillRect/>
          </a:stretch>
        </p:blipFill>
        <p:spPr>
          <a:xfrm>
            <a:off x="2570295" y="2449065"/>
            <a:ext cx="406895" cy="406901"/>
          </a:xfrm>
          <a:prstGeom prst="rect">
            <a:avLst/>
          </a:prstGeom>
          <a:noFill/>
          <a:ln cap="flat" cmpd="sng" w="38100">
            <a:solidFill>
              <a:schemeClr val="accent6"/>
            </a:solidFill>
            <a:prstDash val="solid"/>
            <a:round/>
            <a:headEnd len="sm" w="sm" type="none"/>
            <a:tailEnd len="sm" w="sm" type="none"/>
          </a:ln>
        </p:spPr>
      </p:pic>
      <p:pic>
        <p:nvPicPr>
          <p:cNvPr id="4072" name="Google Shape;4072;p71"/>
          <p:cNvPicPr preferRelativeResize="0"/>
          <p:nvPr/>
        </p:nvPicPr>
        <p:blipFill>
          <a:blip r:embed="rId5">
            <a:alphaModFix/>
          </a:blip>
          <a:stretch>
            <a:fillRect/>
          </a:stretch>
        </p:blipFill>
        <p:spPr>
          <a:xfrm>
            <a:off x="2093988" y="2449062"/>
            <a:ext cx="406900" cy="406901"/>
          </a:xfrm>
          <a:prstGeom prst="rect">
            <a:avLst/>
          </a:prstGeom>
          <a:noFill/>
          <a:ln cap="flat" cmpd="sng" w="38100">
            <a:solidFill>
              <a:schemeClr val="accent6"/>
            </a:solidFill>
            <a:prstDash val="solid"/>
            <a:round/>
            <a:headEnd len="sm" w="sm" type="none"/>
            <a:tailEnd len="sm" w="sm" type="none"/>
          </a:ln>
        </p:spPr>
      </p:pic>
      <p:sp>
        <p:nvSpPr>
          <p:cNvPr id="4073" name="Google Shape;4073;p71"/>
          <p:cNvSpPr/>
          <p:nvPr/>
        </p:nvSpPr>
        <p:spPr>
          <a:xfrm>
            <a:off x="5250350" y="25494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74" name="Google Shape;4074;p71"/>
          <p:cNvSpPr/>
          <p:nvPr/>
        </p:nvSpPr>
        <p:spPr>
          <a:xfrm>
            <a:off x="4058546" y="2173896"/>
            <a:ext cx="1026900" cy="1027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1"/>
          <p:cNvSpPr/>
          <p:nvPr/>
        </p:nvSpPr>
        <p:spPr>
          <a:xfrm>
            <a:off x="4291488" y="3265000"/>
            <a:ext cx="561000" cy="399300"/>
          </a:xfrm>
          <a:prstGeom prst="curvedUpArrow">
            <a:avLst>
              <a:gd fmla="val 25000" name="adj1"/>
              <a:gd fmla="val 50000" name="adj2"/>
              <a:gd fmla="val 25000" name="adj3"/>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76" name="Google Shape;4076;p71"/>
          <p:cNvSpPr txBox="1"/>
          <p:nvPr/>
        </p:nvSpPr>
        <p:spPr>
          <a:xfrm>
            <a:off x="4735190" y="3201409"/>
            <a:ext cx="9219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Repeat N steps</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grpSp>
        <p:nvGrpSpPr>
          <p:cNvPr id="4077" name="Google Shape;4077;p71"/>
          <p:cNvGrpSpPr/>
          <p:nvPr/>
        </p:nvGrpSpPr>
        <p:grpSpPr>
          <a:xfrm>
            <a:off x="4291437" y="2396884"/>
            <a:ext cx="561150" cy="581537"/>
            <a:chOff x="3357325" y="2093500"/>
            <a:chExt cx="311525" cy="322825"/>
          </a:xfrm>
        </p:grpSpPr>
        <p:sp>
          <p:nvSpPr>
            <p:cNvPr id="4078" name="Google Shape;4078;p7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9" name="Google Shape;4079;p7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0" name="Google Shape;4080;p7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81" name="Google Shape;4081;p71"/>
          <p:cNvSpPr/>
          <p:nvPr/>
        </p:nvSpPr>
        <p:spPr>
          <a:xfrm>
            <a:off x="3652575" y="2514363"/>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82" name="Google Shape;4082;p71"/>
          <p:cNvSpPr txBox="1"/>
          <p:nvPr/>
        </p:nvSpPr>
        <p:spPr>
          <a:xfrm>
            <a:off x="4013252" y="1601200"/>
            <a:ext cx="11175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DDIM Sampling</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pic>
        <p:nvPicPr>
          <p:cNvPr id="4083" name="Google Shape;4083;p71"/>
          <p:cNvPicPr preferRelativeResize="0"/>
          <p:nvPr/>
        </p:nvPicPr>
        <p:blipFill>
          <a:blip r:embed="rId3">
            <a:alphaModFix/>
          </a:blip>
          <a:stretch>
            <a:fillRect/>
          </a:stretch>
        </p:blipFill>
        <p:spPr>
          <a:xfrm>
            <a:off x="6643100" y="2484203"/>
            <a:ext cx="406895" cy="406890"/>
          </a:xfrm>
          <a:prstGeom prst="rect">
            <a:avLst/>
          </a:prstGeom>
          <a:noFill/>
          <a:ln cap="flat" cmpd="sng" w="38100">
            <a:solidFill>
              <a:schemeClr val="accent6"/>
            </a:solidFill>
            <a:prstDash val="solid"/>
            <a:round/>
            <a:headEnd len="sm" w="sm" type="none"/>
            <a:tailEnd len="sm" w="sm" type="none"/>
          </a:ln>
        </p:spPr>
      </p:pic>
      <p:pic>
        <p:nvPicPr>
          <p:cNvPr id="4084" name="Google Shape;4084;p71"/>
          <p:cNvPicPr preferRelativeResize="0"/>
          <p:nvPr/>
        </p:nvPicPr>
        <p:blipFill>
          <a:blip r:embed="rId4">
            <a:alphaModFix/>
          </a:blip>
          <a:stretch>
            <a:fillRect/>
          </a:stretch>
        </p:blipFill>
        <p:spPr>
          <a:xfrm>
            <a:off x="6162195" y="2484203"/>
            <a:ext cx="406895" cy="406901"/>
          </a:xfrm>
          <a:prstGeom prst="rect">
            <a:avLst/>
          </a:prstGeom>
          <a:noFill/>
          <a:ln cap="flat" cmpd="sng" w="38100">
            <a:solidFill>
              <a:schemeClr val="accent6"/>
            </a:solidFill>
            <a:prstDash val="solid"/>
            <a:round/>
            <a:headEnd len="sm" w="sm" type="none"/>
            <a:tailEnd len="sm" w="sm" type="none"/>
          </a:ln>
        </p:spPr>
      </p:pic>
      <p:pic>
        <p:nvPicPr>
          <p:cNvPr id="4085" name="Google Shape;4085;p71"/>
          <p:cNvPicPr preferRelativeResize="0"/>
          <p:nvPr/>
        </p:nvPicPr>
        <p:blipFill>
          <a:blip r:embed="rId5">
            <a:alphaModFix/>
          </a:blip>
          <a:stretch>
            <a:fillRect/>
          </a:stretch>
        </p:blipFill>
        <p:spPr>
          <a:xfrm>
            <a:off x="5685888" y="2484200"/>
            <a:ext cx="406900" cy="406901"/>
          </a:xfrm>
          <a:prstGeom prst="rect">
            <a:avLst/>
          </a:prstGeom>
          <a:noFill/>
          <a:ln cap="flat" cmpd="sng" w="38100">
            <a:solidFill>
              <a:schemeClr val="accent6"/>
            </a:solidFill>
            <a:prstDash val="solid"/>
            <a:round/>
            <a:headEnd len="sm" w="sm" type="none"/>
            <a:tailEnd len="sm" w="sm" type="none"/>
          </a:ln>
        </p:spPr>
      </p:pic>
      <p:sp>
        <p:nvSpPr>
          <p:cNvPr id="4086" name="Google Shape;4086;p71"/>
          <p:cNvSpPr txBox="1"/>
          <p:nvPr/>
        </p:nvSpPr>
        <p:spPr>
          <a:xfrm>
            <a:off x="2126800" y="1897988"/>
            <a:ext cx="12939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Input Frames</a:t>
            </a:r>
            <a:endParaRPr>
              <a:solidFill>
                <a:schemeClr val="dk1"/>
              </a:solidFill>
              <a:latin typeface="Albert Sans"/>
              <a:ea typeface="Albert Sans"/>
              <a:cs typeface="Albert Sans"/>
              <a:sym typeface="Albert Sans"/>
            </a:endParaRPr>
          </a:p>
        </p:txBody>
      </p:sp>
      <p:sp>
        <p:nvSpPr>
          <p:cNvPr id="4087" name="Google Shape;4087;p71"/>
          <p:cNvSpPr txBox="1"/>
          <p:nvPr/>
        </p:nvSpPr>
        <p:spPr>
          <a:xfrm>
            <a:off x="5638600" y="1898000"/>
            <a:ext cx="14541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Output Frame</a:t>
            </a:r>
            <a:r>
              <a:rPr lang="en">
                <a:solidFill>
                  <a:schemeClr val="dk1"/>
                </a:solidFill>
                <a:latin typeface="Albert Sans"/>
                <a:ea typeface="Albert Sans"/>
                <a:cs typeface="Albert Sans"/>
                <a:sym typeface="Albert Sans"/>
              </a:rPr>
              <a:t>s</a:t>
            </a:r>
            <a:endParaRPr>
              <a:solidFill>
                <a:schemeClr val="dk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5" name="Shape 3535"/>
        <p:cNvGrpSpPr/>
        <p:nvPr/>
      </p:nvGrpSpPr>
      <p:grpSpPr>
        <a:xfrm>
          <a:off x="0" y="0"/>
          <a:ext cx="0" cy="0"/>
          <a:chOff x="0" y="0"/>
          <a:chExt cx="0" cy="0"/>
        </a:xfrm>
      </p:grpSpPr>
      <p:sp>
        <p:nvSpPr>
          <p:cNvPr id="3536" name="Google Shape;3536;p36"/>
          <p:cNvSpPr txBox="1"/>
          <p:nvPr>
            <p:ph type="title"/>
          </p:nvPr>
        </p:nvSpPr>
        <p:spPr>
          <a:xfrm>
            <a:off x="2960650" y="823359"/>
            <a:ext cx="4936800" cy="126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3537" name="Google Shape;3537;p36"/>
          <p:cNvSpPr txBox="1"/>
          <p:nvPr>
            <p:ph idx="1" type="subTitle"/>
          </p:nvPr>
        </p:nvSpPr>
        <p:spPr>
          <a:xfrm>
            <a:off x="2960650" y="2092909"/>
            <a:ext cx="4936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 models for accurate cloud movement forecasting and short-term weather predictions to enhance weather related applications.</a:t>
            </a:r>
            <a:endParaRPr/>
          </a:p>
          <a:p>
            <a:pPr indent="0" lvl="0" marL="0" rtl="0" algn="l">
              <a:spcBef>
                <a:spcPts val="0"/>
              </a:spcBef>
              <a:spcAft>
                <a:spcPts val="0"/>
              </a:spcAft>
              <a:buNone/>
            </a:pPr>
            <a:r>
              <a:t/>
            </a:r>
            <a:endParaRPr/>
          </a:p>
        </p:txBody>
      </p:sp>
      <p:grpSp>
        <p:nvGrpSpPr>
          <p:cNvPr id="3538" name="Google Shape;3538;p36"/>
          <p:cNvGrpSpPr/>
          <p:nvPr/>
        </p:nvGrpSpPr>
        <p:grpSpPr>
          <a:xfrm>
            <a:off x="7799968" y="3813137"/>
            <a:ext cx="1163229" cy="1175862"/>
            <a:chOff x="1340725" y="2300600"/>
            <a:chExt cx="1261500" cy="1275200"/>
          </a:xfrm>
        </p:grpSpPr>
        <p:sp>
          <p:nvSpPr>
            <p:cNvPr id="3539" name="Google Shape;3539;p36"/>
            <p:cNvSpPr/>
            <p:nvPr/>
          </p:nvSpPr>
          <p:spPr>
            <a:xfrm>
              <a:off x="1569025" y="2538425"/>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6"/>
            <p:cNvSpPr/>
            <p:nvPr/>
          </p:nvSpPr>
          <p:spPr>
            <a:xfrm>
              <a:off x="1650000" y="2619400"/>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6"/>
            <p:cNvSpPr/>
            <p:nvPr/>
          </p:nvSpPr>
          <p:spPr>
            <a:xfrm>
              <a:off x="2011950" y="2300600"/>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6"/>
            <p:cNvSpPr/>
            <p:nvPr/>
          </p:nvSpPr>
          <p:spPr>
            <a:xfrm>
              <a:off x="2410800" y="3060525"/>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6"/>
            <p:cNvSpPr/>
            <p:nvPr/>
          </p:nvSpPr>
          <p:spPr>
            <a:xfrm>
              <a:off x="1554150" y="2462525"/>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6"/>
            <p:cNvSpPr/>
            <p:nvPr/>
          </p:nvSpPr>
          <p:spPr>
            <a:xfrm>
              <a:off x="2379850" y="2625950"/>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6"/>
            <p:cNvSpPr/>
            <p:nvPr/>
          </p:nvSpPr>
          <p:spPr>
            <a:xfrm>
              <a:off x="2071775" y="3393600"/>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6"/>
            <p:cNvSpPr/>
            <p:nvPr/>
          </p:nvSpPr>
          <p:spPr>
            <a:xfrm>
              <a:off x="1340725" y="2925675"/>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6"/>
            <p:cNvSpPr/>
            <p:nvPr/>
          </p:nvSpPr>
          <p:spPr>
            <a:xfrm>
              <a:off x="1619925" y="3329900"/>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1" name="Shape 4091"/>
        <p:cNvGrpSpPr/>
        <p:nvPr/>
      </p:nvGrpSpPr>
      <p:grpSpPr>
        <a:xfrm>
          <a:off x="0" y="0"/>
          <a:ext cx="0" cy="0"/>
          <a:chOff x="0" y="0"/>
          <a:chExt cx="0" cy="0"/>
        </a:xfrm>
      </p:grpSpPr>
      <p:sp>
        <p:nvSpPr>
          <p:cNvPr id="4092" name="Google Shape;4092;p72"/>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with </a:t>
            </a:r>
            <a:r>
              <a:rPr lang="en"/>
              <a:t>autoregression </a:t>
            </a:r>
            <a:r>
              <a:rPr lang="en"/>
              <a:t>prediction</a:t>
            </a:r>
            <a:endParaRPr/>
          </a:p>
        </p:txBody>
      </p:sp>
      <p:grpSp>
        <p:nvGrpSpPr>
          <p:cNvPr id="4093" name="Google Shape;4093;p72"/>
          <p:cNvGrpSpPr/>
          <p:nvPr/>
        </p:nvGrpSpPr>
        <p:grpSpPr>
          <a:xfrm>
            <a:off x="4255344" y="2341757"/>
            <a:ext cx="1875088" cy="930867"/>
            <a:chOff x="3515638" y="1448647"/>
            <a:chExt cx="5352806" cy="2658102"/>
          </a:xfrm>
        </p:grpSpPr>
        <p:grpSp>
          <p:nvGrpSpPr>
            <p:cNvPr id="4094" name="Google Shape;4094;p72"/>
            <p:cNvGrpSpPr/>
            <p:nvPr/>
          </p:nvGrpSpPr>
          <p:grpSpPr>
            <a:xfrm>
              <a:off x="3515638" y="1448647"/>
              <a:ext cx="5352806" cy="2658102"/>
              <a:chOff x="3249075" y="1230850"/>
              <a:chExt cx="5791200" cy="2875800"/>
            </a:xfrm>
          </p:grpSpPr>
          <p:sp>
            <p:nvSpPr>
              <p:cNvPr id="4095" name="Google Shape;4095;p72"/>
              <p:cNvSpPr/>
              <p:nvPr/>
            </p:nvSpPr>
            <p:spPr>
              <a:xfrm>
                <a:off x="3249075" y="1230850"/>
                <a:ext cx="5791200" cy="28758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096" name="Google Shape;4096;p72"/>
              <p:cNvPicPr preferRelativeResize="0"/>
              <p:nvPr/>
            </p:nvPicPr>
            <p:blipFill>
              <a:blip r:embed="rId3">
                <a:alphaModFix/>
              </a:blip>
              <a:stretch>
                <a:fillRect/>
              </a:stretch>
            </p:blipFill>
            <p:spPr>
              <a:xfrm>
                <a:off x="3350925" y="1330000"/>
                <a:ext cx="5621625" cy="2683389"/>
              </a:xfrm>
              <a:prstGeom prst="rect">
                <a:avLst/>
              </a:prstGeom>
              <a:noFill/>
              <a:ln>
                <a:noFill/>
              </a:ln>
            </p:spPr>
          </p:pic>
          <p:sp>
            <p:nvSpPr>
              <p:cNvPr id="4097" name="Google Shape;4097;p72"/>
              <p:cNvSpPr/>
              <p:nvPr/>
            </p:nvSpPr>
            <p:spPr>
              <a:xfrm>
                <a:off x="7544850" y="3002500"/>
                <a:ext cx="1427700" cy="10110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
          <p:nvSpPr>
            <p:cNvPr id="4098" name="Google Shape;4098;p72"/>
            <p:cNvSpPr/>
            <p:nvPr/>
          </p:nvSpPr>
          <p:spPr>
            <a:xfrm>
              <a:off x="8645525" y="1548600"/>
              <a:ext cx="145200" cy="1047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pic>
        <p:nvPicPr>
          <p:cNvPr id="4099" name="Google Shape;4099;p72"/>
          <p:cNvPicPr preferRelativeResize="0"/>
          <p:nvPr/>
        </p:nvPicPr>
        <p:blipFill>
          <a:blip r:embed="rId4">
            <a:alphaModFix/>
          </a:blip>
          <a:stretch>
            <a:fillRect/>
          </a:stretch>
        </p:blipFill>
        <p:spPr>
          <a:xfrm>
            <a:off x="2006825" y="2441778"/>
            <a:ext cx="406895" cy="406890"/>
          </a:xfrm>
          <a:prstGeom prst="rect">
            <a:avLst/>
          </a:prstGeom>
          <a:noFill/>
          <a:ln cap="flat" cmpd="sng" w="38100">
            <a:solidFill>
              <a:schemeClr val="accent6"/>
            </a:solidFill>
            <a:prstDash val="solid"/>
            <a:round/>
            <a:headEnd len="sm" w="sm" type="none"/>
            <a:tailEnd len="sm" w="sm" type="none"/>
          </a:ln>
        </p:spPr>
      </p:pic>
      <p:pic>
        <p:nvPicPr>
          <p:cNvPr id="4100" name="Google Shape;4100;p72"/>
          <p:cNvPicPr preferRelativeResize="0"/>
          <p:nvPr/>
        </p:nvPicPr>
        <p:blipFill>
          <a:blip r:embed="rId5">
            <a:alphaModFix/>
          </a:blip>
          <a:stretch>
            <a:fillRect/>
          </a:stretch>
        </p:blipFill>
        <p:spPr>
          <a:xfrm>
            <a:off x="2970913" y="2441778"/>
            <a:ext cx="406895" cy="406890"/>
          </a:xfrm>
          <a:prstGeom prst="rect">
            <a:avLst/>
          </a:prstGeom>
          <a:noFill/>
          <a:ln cap="flat" cmpd="sng" w="38100">
            <a:solidFill>
              <a:schemeClr val="accent6"/>
            </a:solidFill>
            <a:prstDash val="solid"/>
            <a:round/>
            <a:headEnd len="sm" w="sm" type="none"/>
            <a:tailEnd len="sm" w="sm" type="none"/>
          </a:ln>
        </p:spPr>
      </p:pic>
      <p:pic>
        <p:nvPicPr>
          <p:cNvPr id="4101" name="Google Shape;4101;p72"/>
          <p:cNvPicPr preferRelativeResize="0"/>
          <p:nvPr/>
        </p:nvPicPr>
        <p:blipFill>
          <a:blip r:embed="rId6">
            <a:alphaModFix/>
          </a:blip>
          <a:stretch>
            <a:fillRect/>
          </a:stretch>
        </p:blipFill>
        <p:spPr>
          <a:xfrm>
            <a:off x="1525920" y="2441778"/>
            <a:ext cx="406895" cy="406901"/>
          </a:xfrm>
          <a:prstGeom prst="rect">
            <a:avLst/>
          </a:prstGeom>
          <a:noFill/>
          <a:ln cap="flat" cmpd="sng" w="38100">
            <a:solidFill>
              <a:schemeClr val="accent6"/>
            </a:solidFill>
            <a:prstDash val="solid"/>
            <a:round/>
            <a:headEnd len="sm" w="sm" type="none"/>
            <a:tailEnd len="sm" w="sm" type="none"/>
          </a:ln>
        </p:spPr>
      </p:pic>
      <p:pic>
        <p:nvPicPr>
          <p:cNvPr id="4102" name="Google Shape;4102;p72"/>
          <p:cNvPicPr preferRelativeResize="0"/>
          <p:nvPr/>
        </p:nvPicPr>
        <p:blipFill>
          <a:blip r:embed="rId7">
            <a:alphaModFix/>
          </a:blip>
          <a:stretch>
            <a:fillRect/>
          </a:stretch>
        </p:blipFill>
        <p:spPr>
          <a:xfrm>
            <a:off x="1045013" y="2441775"/>
            <a:ext cx="406900" cy="406901"/>
          </a:xfrm>
          <a:prstGeom prst="rect">
            <a:avLst/>
          </a:prstGeom>
          <a:noFill/>
          <a:ln cap="flat" cmpd="sng" w="38100">
            <a:solidFill>
              <a:schemeClr val="accent6"/>
            </a:solidFill>
            <a:prstDash val="solid"/>
            <a:round/>
            <a:headEnd len="sm" w="sm" type="none"/>
            <a:tailEnd len="sm" w="sm" type="none"/>
          </a:ln>
        </p:spPr>
      </p:pic>
      <p:sp>
        <p:nvSpPr>
          <p:cNvPr id="4103" name="Google Shape;4103;p72"/>
          <p:cNvSpPr/>
          <p:nvPr/>
        </p:nvSpPr>
        <p:spPr>
          <a:xfrm rot="5400000">
            <a:off x="3106450" y="2044213"/>
            <a:ext cx="145500" cy="4167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04" name="Google Shape;4104;p72"/>
          <p:cNvSpPr/>
          <p:nvPr/>
        </p:nvSpPr>
        <p:spPr>
          <a:xfrm rot="5400000">
            <a:off x="1656625" y="1540050"/>
            <a:ext cx="145500" cy="14250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105" name="Google Shape;4105;p72"/>
          <p:cNvPicPr preferRelativeResize="0"/>
          <p:nvPr/>
        </p:nvPicPr>
        <p:blipFill>
          <a:blip r:embed="rId8">
            <a:alphaModFix/>
          </a:blip>
          <a:stretch>
            <a:fillRect/>
          </a:stretch>
        </p:blipFill>
        <p:spPr>
          <a:xfrm>
            <a:off x="7080746" y="2574690"/>
            <a:ext cx="464952" cy="464953"/>
          </a:xfrm>
          <a:prstGeom prst="rect">
            <a:avLst/>
          </a:prstGeom>
          <a:noFill/>
          <a:ln cap="flat" cmpd="sng" w="38100">
            <a:solidFill>
              <a:schemeClr val="accent6"/>
            </a:solidFill>
            <a:prstDash val="solid"/>
            <a:round/>
            <a:headEnd len="sm" w="sm" type="none"/>
            <a:tailEnd len="sm" w="sm" type="none"/>
          </a:ln>
        </p:spPr>
      </p:pic>
      <p:sp>
        <p:nvSpPr>
          <p:cNvPr id="4106" name="Google Shape;4106;p72"/>
          <p:cNvSpPr txBox="1"/>
          <p:nvPr/>
        </p:nvSpPr>
        <p:spPr>
          <a:xfrm>
            <a:off x="1711900" y="3034350"/>
            <a:ext cx="14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Timestep </a:t>
            </a:r>
            <a:r>
              <a:rPr b="1" i="1" lang="en">
                <a:solidFill>
                  <a:schemeClr val="dk1"/>
                </a:solidFill>
                <a:latin typeface="Albert Sans"/>
                <a:ea typeface="Albert Sans"/>
                <a:cs typeface="Albert Sans"/>
                <a:sym typeface="Albert Sans"/>
              </a:rPr>
              <a:t>T</a:t>
            </a:r>
            <a:endParaRPr b="1" i="1">
              <a:solidFill>
                <a:schemeClr val="dk1"/>
              </a:solidFill>
              <a:latin typeface="Albert Sans"/>
              <a:ea typeface="Albert Sans"/>
              <a:cs typeface="Albert Sans"/>
              <a:sym typeface="Albert Sans"/>
            </a:endParaRPr>
          </a:p>
        </p:txBody>
      </p:sp>
      <p:sp>
        <p:nvSpPr>
          <p:cNvPr id="4107" name="Google Shape;4107;p72"/>
          <p:cNvSpPr/>
          <p:nvPr/>
        </p:nvSpPr>
        <p:spPr>
          <a:xfrm>
            <a:off x="3710825" y="2669000"/>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08" name="Google Shape;4108;p72"/>
          <p:cNvSpPr/>
          <p:nvPr/>
        </p:nvSpPr>
        <p:spPr>
          <a:xfrm>
            <a:off x="6363288" y="2669000"/>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09" name="Google Shape;4109;p72"/>
          <p:cNvSpPr txBox="1"/>
          <p:nvPr/>
        </p:nvSpPr>
        <p:spPr>
          <a:xfrm>
            <a:off x="1119825" y="1708925"/>
            <a:ext cx="12939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Input Frames</a:t>
            </a:r>
            <a:endParaRPr>
              <a:solidFill>
                <a:schemeClr val="dk1"/>
              </a:solidFill>
              <a:latin typeface="Albert Sans"/>
              <a:ea typeface="Albert Sans"/>
              <a:cs typeface="Albert Sans"/>
              <a:sym typeface="Albert Sans"/>
            </a:endParaRPr>
          </a:p>
        </p:txBody>
      </p:sp>
      <p:sp>
        <p:nvSpPr>
          <p:cNvPr id="4110" name="Google Shape;4110;p72"/>
          <p:cNvSpPr txBox="1"/>
          <p:nvPr/>
        </p:nvSpPr>
        <p:spPr>
          <a:xfrm>
            <a:off x="2358188" y="1708925"/>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Nosified Frames</a:t>
            </a:r>
            <a:endParaRPr>
              <a:solidFill>
                <a:schemeClr val="dk1"/>
              </a:solidFill>
              <a:latin typeface="Albert Sans"/>
              <a:ea typeface="Albert Sans"/>
              <a:cs typeface="Albert Sans"/>
              <a:sym typeface="Albert Sans"/>
            </a:endParaRPr>
          </a:p>
        </p:txBody>
      </p:sp>
      <p:sp>
        <p:nvSpPr>
          <p:cNvPr id="4111" name="Google Shape;4111;p72"/>
          <p:cNvSpPr txBox="1"/>
          <p:nvPr/>
        </p:nvSpPr>
        <p:spPr>
          <a:xfrm>
            <a:off x="6499313" y="2052450"/>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Noise</a:t>
            </a:r>
            <a:endParaRPr>
              <a:solidFill>
                <a:schemeClr val="dk1"/>
              </a:solidFill>
              <a:latin typeface="Albert Sans"/>
              <a:ea typeface="Albert Sans"/>
              <a:cs typeface="Albert Sans"/>
              <a:sym typeface="Albert Sans"/>
            </a:endParaRPr>
          </a:p>
        </p:txBody>
      </p:sp>
      <p:pic>
        <p:nvPicPr>
          <p:cNvPr id="4112" name="Google Shape;4112;p72"/>
          <p:cNvPicPr preferRelativeResize="0"/>
          <p:nvPr/>
        </p:nvPicPr>
        <p:blipFill>
          <a:blip r:embed="rId9">
            <a:alphaModFix/>
          </a:blip>
          <a:stretch>
            <a:fillRect/>
          </a:stretch>
        </p:blipFill>
        <p:spPr>
          <a:xfrm>
            <a:off x="3949728" y="2179825"/>
            <a:ext cx="2180701" cy="137448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6" name="Shape 4116"/>
        <p:cNvGrpSpPr/>
        <p:nvPr/>
      </p:nvGrpSpPr>
      <p:grpSpPr>
        <a:xfrm>
          <a:off x="0" y="0"/>
          <a:ext cx="0" cy="0"/>
          <a:chOff x="0" y="0"/>
          <a:chExt cx="0" cy="0"/>
        </a:xfrm>
      </p:grpSpPr>
      <p:sp>
        <p:nvSpPr>
          <p:cNvPr id="4117" name="Google Shape;4117;p73"/>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with autoregression</a:t>
            </a:r>
            <a:endParaRPr/>
          </a:p>
          <a:p>
            <a:pPr indent="0" lvl="0" marL="0" rtl="0" algn="l">
              <a:spcBef>
                <a:spcPts val="0"/>
              </a:spcBef>
              <a:spcAft>
                <a:spcPts val="0"/>
              </a:spcAft>
              <a:buNone/>
            </a:pPr>
            <a:r>
              <a:rPr lang="en"/>
              <a:t>inference</a:t>
            </a:r>
            <a:endParaRPr/>
          </a:p>
        </p:txBody>
      </p:sp>
      <p:pic>
        <p:nvPicPr>
          <p:cNvPr id="4118" name="Google Shape;4118;p73"/>
          <p:cNvPicPr preferRelativeResize="0"/>
          <p:nvPr/>
        </p:nvPicPr>
        <p:blipFill>
          <a:blip r:embed="rId3">
            <a:alphaModFix/>
          </a:blip>
          <a:stretch>
            <a:fillRect/>
          </a:stretch>
        </p:blipFill>
        <p:spPr>
          <a:xfrm>
            <a:off x="1778775" y="2114591"/>
            <a:ext cx="406895" cy="406890"/>
          </a:xfrm>
          <a:prstGeom prst="rect">
            <a:avLst/>
          </a:prstGeom>
          <a:noFill/>
          <a:ln cap="flat" cmpd="sng" w="38100">
            <a:solidFill>
              <a:schemeClr val="accent6"/>
            </a:solidFill>
            <a:prstDash val="solid"/>
            <a:round/>
            <a:headEnd len="sm" w="sm" type="none"/>
            <a:tailEnd len="sm" w="sm" type="none"/>
          </a:ln>
        </p:spPr>
      </p:pic>
      <p:pic>
        <p:nvPicPr>
          <p:cNvPr id="4119" name="Google Shape;4119;p73"/>
          <p:cNvPicPr preferRelativeResize="0"/>
          <p:nvPr/>
        </p:nvPicPr>
        <p:blipFill>
          <a:blip r:embed="rId4">
            <a:alphaModFix/>
          </a:blip>
          <a:stretch>
            <a:fillRect/>
          </a:stretch>
        </p:blipFill>
        <p:spPr>
          <a:xfrm>
            <a:off x="1297870" y="2114590"/>
            <a:ext cx="406895" cy="406901"/>
          </a:xfrm>
          <a:prstGeom prst="rect">
            <a:avLst/>
          </a:prstGeom>
          <a:noFill/>
          <a:ln cap="flat" cmpd="sng" w="38100">
            <a:solidFill>
              <a:schemeClr val="accent6"/>
            </a:solidFill>
            <a:prstDash val="solid"/>
            <a:round/>
            <a:headEnd len="sm" w="sm" type="none"/>
            <a:tailEnd len="sm" w="sm" type="none"/>
          </a:ln>
        </p:spPr>
      </p:pic>
      <p:pic>
        <p:nvPicPr>
          <p:cNvPr id="4120" name="Google Shape;4120;p73"/>
          <p:cNvPicPr preferRelativeResize="0"/>
          <p:nvPr/>
        </p:nvPicPr>
        <p:blipFill>
          <a:blip r:embed="rId5">
            <a:alphaModFix/>
          </a:blip>
          <a:stretch>
            <a:fillRect/>
          </a:stretch>
        </p:blipFill>
        <p:spPr>
          <a:xfrm>
            <a:off x="821563" y="2114587"/>
            <a:ext cx="406900" cy="406901"/>
          </a:xfrm>
          <a:prstGeom prst="rect">
            <a:avLst/>
          </a:prstGeom>
          <a:noFill/>
          <a:ln cap="flat" cmpd="sng" w="38100">
            <a:solidFill>
              <a:schemeClr val="accent6"/>
            </a:solidFill>
            <a:prstDash val="solid"/>
            <a:round/>
            <a:headEnd len="sm" w="sm" type="none"/>
            <a:tailEnd len="sm" w="sm" type="none"/>
          </a:ln>
        </p:spPr>
      </p:pic>
      <p:sp>
        <p:nvSpPr>
          <p:cNvPr id="4121" name="Google Shape;4121;p73"/>
          <p:cNvSpPr/>
          <p:nvPr/>
        </p:nvSpPr>
        <p:spPr>
          <a:xfrm>
            <a:off x="3352413" y="21798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22" name="Google Shape;4122;p73"/>
          <p:cNvSpPr/>
          <p:nvPr/>
        </p:nvSpPr>
        <p:spPr>
          <a:xfrm>
            <a:off x="2626173" y="1995848"/>
            <a:ext cx="643800" cy="6444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3"/>
          <p:cNvSpPr/>
          <p:nvPr/>
        </p:nvSpPr>
        <p:spPr>
          <a:xfrm>
            <a:off x="2300175" y="21798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24" name="Google Shape;4124;p73"/>
          <p:cNvSpPr txBox="1"/>
          <p:nvPr/>
        </p:nvSpPr>
        <p:spPr>
          <a:xfrm>
            <a:off x="2256375" y="1632925"/>
            <a:ext cx="1454100" cy="4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Autoregression</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125" name="Google Shape;4125;p73"/>
          <p:cNvSpPr txBox="1"/>
          <p:nvPr/>
        </p:nvSpPr>
        <p:spPr>
          <a:xfrm>
            <a:off x="854375" y="1636213"/>
            <a:ext cx="12939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Input Frames</a:t>
            </a:r>
            <a:endParaRPr sz="1000">
              <a:solidFill>
                <a:schemeClr val="dk1"/>
              </a:solidFill>
              <a:latin typeface="Albert Sans"/>
              <a:ea typeface="Albert Sans"/>
              <a:cs typeface="Albert Sans"/>
              <a:sym typeface="Albert Sans"/>
            </a:endParaRPr>
          </a:p>
        </p:txBody>
      </p:sp>
      <p:sp>
        <p:nvSpPr>
          <p:cNvPr id="4126" name="Google Shape;4126;p73"/>
          <p:cNvSpPr txBox="1"/>
          <p:nvPr/>
        </p:nvSpPr>
        <p:spPr>
          <a:xfrm>
            <a:off x="891063" y="2585713"/>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A</a:t>
            </a:r>
            <a:endParaRPr sz="900">
              <a:solidFill>
                <a:schemeClr val="dk1"/>
              </a:solidFill>
              <a:latin typeface="Albert Sans"/>
              <a:ea typeface="Albert Sans"/>
              <a:cs typeface="Albert Sans"/>
              <a:sym typeface="Albert Sans"/>
            </a:endParaRPr>
          </a:p>
        </p:txBody>
      </p:sp>
      <p:sp>
        <p:nvSpPr>
          <p:cNvPr id="4127" name="Google Shape;4127;p73"/>
          <p:cNvSpPr txBox="1"/>
          <p:nvPr/>
        </p:nvSpPr>
        <p:spPr>
          <a:xfrm>
            <a:off x="1367363" y="2585713"/>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a:t>
            </a:r>
            <a:endParaRPr sz="900">
              <a:solidFill>
                <a:schemeClr val="dk1"/>
              </a:solidFill>
              <a:latin typeface="Albert Sans"/>
              <a:ea typeface="Albert Sans"/>
              <a:cs typeface="Albert Sans"/>
              <a:sym typeface="Albert Sans"/>
            </a:endParaRPr>
          </a:p>
        </p:txBody>
      </p:sp>
      <p:sp>
        <p:nvSpPr>
          <p:cNvPr id="4128" name="Google Shape;4128;p73"/>
          <p:cNvSpPr txBox="1"/>
          <p:nvPr/>
        </p:nvSpPr>
        <p:spPr>
          <a:xfrm>
            <a:off x="1838588" y="2585713"/>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C</a:t>
            </a:r>
            <a:endParaRPr sz="900">
              <a:solidFill>
                <a:schemeClr val="dk1"/>
              </a:solidFill>
              <a:latin typeface="Albert Sans"/>
              <a:ea typeface="Albert Sans"/>
              <a:cs typeface="Albert Sans"/>
              <a:sym typeface="Albert Sans"/>
            </a:endParaRPr>
          </a:p>
        </p:txBody>
      </p:sp>
      <p:pic>
        <p:nvPicPr>
          <p:cNvPr id="4129" name="Google Shape;4129;p73"/>
          <p:cNvPicPr preferRelativeResize="0"/>
          <p:nvPr/>
        </p:nvPicPr>
        <p:blipFill>
          <a:blip r:embed="rId3">
            <a:alphaModFix/>
          </a:blip>
          <a:stretch>
            <a:fillRect/>
          </a:stretch>
        </p:blipFill>
        <p:spPr>
          <a:xfrm>
            <a:off x="4667675" y="2114578"/>
            <a:ext cx="406895" cy="406890"/>
          </a:xfrm>
          <a:prstGeom prst="rect">
            <a:avLst/>
          </a:prstGeom>
          <a:noFill/>
          <a:ln cap="flat" cmpd="sng" w="38100">
            <a:solidFill>
              <a:schemeClr val="accent6"/>
            </a:solidFill>
            <a:prstDash val="solid"/>
            <a:round/>
            <a:headEnd len="sm" w="sm" type="none"/>
            <a:tailEnd len="sm" w="sm" type="none"/>
          </a:ln>
        </p:spPr>
      </p:pic>
      <p:pic>
        <p:nvPicPr>
          <p:cNvPr id="4130" name="Google Shape;4130;p73"/>
          <p:cNvPicPr preferRelativeResize="0"/>
          <p:nvPr/>
        </p:nvPicPr>
        <p:blipFill>
          <a:blip r:embed="rId4">
            <a:alphaModFix/>
          </a:blip>
          <a:stretch>
            <a:fillRect/>
          </a:stretch>
        </p:blipFill>
        <p:spPr>
          <a:xfrm>
            <a:off x="4186770" y="2114578"/>
            <a:ext cx="406895" cy="406901"/>
          </a:xfrm>
          <a:prstGeom prst="rect">
            <a:avLst/>
          </a:prstGeom>
          <a:noFill/>
          <a:ln cap="flat" cmpd="sng" w="38100">
            <a:solidFill>
              <a:schemeClr val="accent6"/>
            </a:solidFill>
            <a:prstDash val="solid"/>
            <a:round/>
            <a:headEnd len="sm" w="sm" type="none"/>
            <a:tailEnd len="sm" w="sm" type="none"/>
          </a:ln>
        </p:spPr>
      </p:pic>
      <p:pic>
        <p:nvPicPr>
          <p:cNvPr id="4131" name="Google Shape;4131;p73"/>
          <p:cNvPicPr preferRelativeResize="0"/>
          <p:nvPr/>
        </p:nvPicPr>
        <p:blipFill>
          <a:blip r:embed="rId5">
            <a:alphaModFix/>
          </a:blip>
          <a:stretch>
            <a:fillRect/>
          </a:stretch>
        </p:blipFill>
        <p:spPr>
          <a:xfrm>
            <a:off x="3710463" y="2114575"/>
            <a:ext cx="406900" cy="406901"/>
          </a:xfrm>
          <a:prstGeom prst="rect">
            <a:avLst/>
          </a:prstGeom>
          <a:noFill/>
          <a:ln cap="flat" cmpd="sng" w="38100">
            <a:solidFill>
              <a:schemeClr val="accent6"/>
            </a:solidFill>
            <a:prstDash val="solid"/>
            <a:round/>
            <a:headEnd len="sm" w="sm" type="none"/>
            <a:tailEnd len="sm" w="sm" type="none"/>
          </a:ln>
        </p:spPr>
      </p:pic>
      <p:sp>
        <p:nvSpPr>
          <p:cNvPr id="4132" name="Google Shape;4132;p73"/>
          <p:cNvSpPr txBox="1"/>
          <p:nvPr/>
        </p:nvSpPr>
        <p:spPr>
          <a:xfrm>
            <a:off x="3779963" y="258570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a:t>
            </a:r>
            <a:endParaRPr sz="900">
              <a:solidFill>
                <a:schemeClr val="dk1"/>
              </a:solidFill>
              <a:latin typeface="Albert Sans"/>
              <a:ea typeface="Albert Sans"/>
              <a:cs typeface="Albert Sans"/>
              <a:sym typeface="Albert Sans"/>
            </a:endParaRPr>
          </a:p>
        </p:txBody>
      </p:sp>
      <p:sp>
        <p:nvSpPr>
          <p:cNvPr id="4133" name="Google Shape;4133;p73"/>
          <p:cNvSpPr txBox="1"/>
          <p:nvPr/>
        </p:nvSpPr>
        <p:spPr>
          <a:xfrm>
            <a:off x="4256263" y="258570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C</a:t>
            </a:r>
            <a:endParaRPr sz="900">
              <a:solidFill>
                <a:schemeClr val="dk1"/>
              </a:solidFill>
              <a:latin typeface="Albert Sans"/>
              <a:ea typeface="Albert Sans"/>
              <a:cs typeface="Albert Sans"/>
              <a:sym typeface="Albert Sans"/>
            </a:endParaRPr>
          </a:p>
        </p:txBody>
      </p:sp>
      <p:sp>
        <p:nvSpPr>
          <p:cNvPr id="4134" name="Google Shape;4134;p73"/>
          <p:cNvSpPr txBox="1"/>
          <p:nvPr/>
        </p:nvSpPr>
        <p:spPr>
          <a:xfrm>
            <a:off x="4727488" y="258570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a:t>
            </a:r>
            <a:endParaRPr sz="900">
              <a:solidFill>
                <a:schemeClr val="dk1"/>
              </a:solidFill>
              <a:latin typeface="Albert Sans"/>
              <a:ea typeface="Albert Sans"/>
              <a:cs typeface="Albert Sans"/>
              <a:sym typeface="Albert Sans"/>
            </a:endParaRPr>
          </a:p>
        </p:txBody>
      </p:sp>
      <p:sp>
        <p:nvSpPr>
          <p:cNvPr id="4135" name="Google Shape;4135;p73"/>
          <p:cNvSpPr/>
          <p:nvPr/>
        </p:nvSpPr>
        <p:spPr>
          <a:xfrm>
            <a:off x="6250963" y="21798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36" name="Google Shape;4136;p73"/>
          <p:cNvSpPr/>
          <p:nvPr/>
        </p:nvSpPr>
        <p:spPr>
          <a:xfrm>
            <a:off x="5524723" y="1995848"/>
            <a:ext cx="643800" cy="6444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3"/>
          <p:cNvSpPr/>
          <p:nvPr/>
        </p:nvSpPr>
        <p:spPr>
          <a:xfrm>
            <a:off x="5198725" y="21798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138" name="Google Shape;4138;p73"/>
          <p:cNvPicPr preferRelativeResize="0"/>
          <p:nvPr/>
        </p:nvPicPr>
        <p:blipFill>
          <a:blip r:embed="rId3">
            <a:alphaModFix/>
          </a:blip>
          <a:stretch>
            <a:fillRect/>
          </a:stretch>
        </p:blipFill>
        <p:spPr>
          <a:xfrm>
            <a:off x="7566225" y="2114578"/>
            <a:ext cx="406895" cy="406890"/>
          </a:xfrm>
          <a:prstGeom prst="rect">
            <a:avLst/>
          </a:prstGeom>
          <a:noFill/>
          <a:ln cap="flat" cmpd="sng" w="38100">
            <a:solidFill>
              <a:schemeClr val="accent6"/>
            </a:solidFill>
            <a:prstDash val="solid"/>
            <a:round/>
            <a:headEnd len="sm" w="sm" type="none"/>
            <a:tailEnd len="sm" w="sm" type="none"/>
          </a:ln>
        </p:spPr>
      </p:pic>
      <p:pic>
        <p:nvPicPr>
          <p:cNvPr id="4139" name="Google Shape;4139;p73"/>
          <p:cNvPicPr preferRelativeResize="0"/>
          <p:nvPr/>
        </p:nvPicPr>
        <p:blipFill>
          <a:blip r:embed="rId4">
            <a:alphaModFix/>
          </a:blip>
          <a:stretch>
            <a:fillRect/>
          </a:stretch>
        </p:blipFill>
        <p:spPr>
          <a:xfrm>
            <a:off x="7085320" y="2114578"/>
            <a:ext cx="406895" cy="406901"/>
          </a:xfrm>
          <a:prstGeom prst="rect">
            <a:avLst/>
          </a:prstGeom>
          <a:noFill/>
          <a:ln cap="flat" cmpd="sng" w="38100">
            <a:solidFill>
              <a:schemeClr val="accent6"/>
            </a:solidFill>
            <a:prstDash val="solid"/>
            <a:round/>
            <a:headEnd len="sm" w="sm" type="none"/>
            <a:tailEnd len="sm" w="sm" type="none"/>
          </a:ln>
        </p:spPr>
      </p:pic>
      <p:pic>
        <p:nvPicPr>
          <p:cNvPr id="4140" name="Google Shape;4140;p73"/>
          <p:cNvPicPr preferRelativeResize="0"/>
          <p:nvPr/>
        </p:nvPicPr>
        <p:blipFill>
          <a:blip r:embed="rId5">
            <a:alphaModFix/>
          </a:blip>
          <a:stretch>
            <a:fillRect/>
          </a:stretch>
        </p:blipFill>
        <p:spPr>
          <a:xfrm>
            <a:off x="6609013" y="2114575"/>
            <a:ext cx="406900" cy="406901"/>
          </a:xfrm>
          <a:prstGeom prst="rect">
            <a:avLst/>
          </a:prstGeom>
          <a:noFill/>
          <a:ln cap="flat" cmpd="sng" w="38100">
            <a:solidFill>
              <a:schemeClr val="accent6"/>
            </a:solidFill>
            <a:prstDash val="solid"/>
            <a:round/>
            <a:headEnd len="sm" w="sm" type="none"/>
            <a:tailEnd len="sm" w="sm" type="none"/>
          </a:ln>
        </p:spPr>
      </p:pic>
      <p:sp>
        <p:nvSpPr>
          <p:cNvPr id="4141" name="Google Shape;4141;p73"/>
          <p:cNvSpPr txBox="1"/>
          <p:nvPr/>
        </p:nvSpPr>
        <p:spPr>
          <a:xfrm>
            <a:off x="6678513" y="258570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C</a:t>
            </a:r>
            <a:endParaRPr sz="900">
              <a:solidFill>
                <a:schemeClr val="dk1"/>
              </a:solidFill>
              <a:latin typeface="Albert Sans"/>
              <a:ea typeface="Albert Sans"/>
              <a:cs typeface="Albert Sans"/>
              <a:sym typeface="Albert Sans"/>
            </a:endParaRPr>
          </a:p>
        </p:txBody>
      </p:sp>
      <p:sp>
        <p:nvSpPr>
          <p:cNvPr id="4142" name="Google Shape;4142;p73"/>
          <p:cNvSpPr txBox="1"/>
          <p:nvPr/>
        </p:nvSpPr>
        <p:spPr>
          <a:xfrm>
            <a:off x="7154813" y="258570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a:t>
            </a:r>
            <a:endParaRPr sz="900">
              <a:solidFill>
                <a:schemeClr val="dk1"/>
              </a:solidFill>
              <a:latin typeface="Albert Sans"/>
              <a:ea typeface="Albert Sans"/>
              <a:cs typeface="Albert Sans"/>
              <a:sym typeface="Albert Sans"/>
            </a:endParaRPr>
          </a:p>
        </p:txBody>
      </p:sp>
      <p:sp>
        <p:nvSpPr>
          <p:cNvPr id="4143" name="Google Shape;4143;p73"/>
          <p:cNvSpPr txBox="1"/>
          <p:nvPr/>
        </p:nvSpPr>
        <p:spPr>
          <a:xfrm>
            <a:off x="7626038" y="258570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E</a:t>
            </a:r>
            <a:endParaRPr sz="900">
              <a:solidFill>
                <a:schemeClr val="dk1"/>
              </a:solidFill>
              <a:latin typeface="Albert Sans"/>
              <a:ea typeface="Albert Sans"/>
              <a:cs typeface="Albert Sans"/>
              <a:sym typeface="Albert Sans"/>
            </a:endParaRPr>
          </a:p>
        </p:txBody>
      </p:sp>
      <p:sp>
        <p:nvSpPr>
          <p:cNvPr id="4144" name="Google Shape;4144;p73"/>
          <p:cNvSpPr txBox="1"/>
          <p:nvPr/>
        </p:nvSpPr>
        <p:spPr>
          <a:xfrm>
            <a:off x="5119575" y="1671425"/>
            <a:ext cx="1454100" cy="4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Autoregression</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145" name="Google Shape;4145;p73"/>
          <p:cNvSpPr/>
          <p:nvPr/>
        </p:nvSpPr>
        <p:spPr>
          <a:xfrm>
            <a:off x="6966873" y="3374685"/>
            <a:ext cx="643800" cy="6444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3"/>
          <p:cNvSpPr txBox="1"/>
          <p:nvPr/>
        </p:nvSpPr>
        <p:spPr>
          <a:xfrm>
            <a:off x="6561725" y="3050263"/>
            <a:ext cx="1454100" cy="4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Autoregression</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pic>
        <p:nvPicPr>
          <p:cNvPr id="4147" name="Google Shape;4147;p73"/>
          <p:cNvPicPr preferRelativeResize="0"/>
          <p:nvPr/>
        </p:nvPicPr>
        <p:blipFill>
          <a:blip r:embed="rId3">
            <a:alphaModFix/>
          </a:blip>
          <a:stretch>
            <a:fillRect/>
          </a:stretch>
        </p:blipFill>
        <p:spPr>
          <a:xfrm>
            <a:off x="6121925" y="3452328"/>
            <a:ext cx="406895" cy="406890"/>
          </a:xfrm>
          <a:prstGeom prst="rect">
            <a:avLst/>
          </a:prstGeom>
          <a:noFill/>
          <a:ln cap="flat" cmpd="sng" w="38100">
            <a:solidFill>
              <a:schemeClr val="accent6"/>
            </a:solidFill>
            <a:prstDash val="solid"/>
            <a:round/>
            <a:headEnd len="sm" w="sm" type="none"/>
            <a:tailEnd len="sm" w="sm" type="none"/>
          </a:ln>
        </p:spPr>
      </p:pic>
      <p:pic>
        <p:nvPicPr>
          <p:cNvPr id="4148" name="Google Shape;4148;p73"/>
          <p:cNvPicPr preferRelativeResize="0"/>
          <p:nvPr/>
        </p:nvPicPr>
        <p:blipFill>
          <a:blip r:embed="rId4">
            <a:alphaModFix/>
          </a:blip>
          <a:stretch>
            <a:fillRect/>
          </a:stretch>
        </p:blipFill>
        <p:spPr>
          <a:xfrm>
            <a:off x="5641020" y="3452328"/>
            <a:ext cx="406895" cy="406901"/>
          </a:xfrm>
          <a:prstGeom prst="rect">
            <a:avLst/>
          </a:prstGeom>
          <a:noFill/>
          <a:ln cap="flat" cmpd="sng" w="38100">
            <a:solidFill>
              <a:schemeClr val="accent6"/>
            </a:solidFill>
            <a:prstDash val="solid"/>
            <a:round/>
            <a:headEnd len="sm" w="sm" type="none"/>
            <a:tailEnd len="sm" w="sm" type="none"/>
          </a:ln>
        </p:spPr>
      </p:pic>
      <p:pic>
        <p:nvPicPr>
          <p:cNvPr id="4149" name="Google Shape;4149;p73"/>
          <p:cNvPicPr preferRelativeResize="0"/>
          <p:nvPr/>
        </p:nvPicPr>
        <p:blipFill>
          <a:blip r:embed="rId5">
            <a:alphaModFix/>
          </a:blip>
          <a:stretch>
            <a:fillRect/>
          </a:stretch>
        </p:blipFill>
        <p:spPr>
          <a:xfrm>
            <a:off x="5164713" y="3452325"/>
            <a:ext cx="406900" cy="406901"/>
          </a:xfrm>
          <a:prstGeom prst="rect">
            <a:avLst/>
          </a:prstGeom>
          <a:noFill/>
          <a:ln cap="flat" cmpd="sng" w="38100">
            <a:solidFill>
              <a:schemeClr val="accent6"/>
            </a:solidFill>
            <a:prstDash val="solid"/>
            <a:round/>
            <a:headEnd len="sm" w="sm" type="none"/>
            <a:tailEnd len="sm" w="sm" type="none"/>
          </a:ln>
        </p:spPr>
      </p:pic>
      <p:sp>
        <p:nvSpPr>
          <p:cNvPr id="4150" name="Google Shape;4150;p73"/>
          <p:cNvSpPr txBox="1"/>
          <p:nvPr/>
        </p:nvSpPr>
        <p:spPr>
          <a:xfrm>
            <a:off x="5234213" y="392345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a:t>
            </a:r>
            <a:endParaRPr sz="900">
              <a:solidFill>
                <a:schemeClr val="dk1"/>
              </a:solidFill>
              <a:latin typeface="Albert Sans"/>
              <a:ea typeface="Albert Sans"/>
              <a:cs typeface="Albert Sans"/>
              <a:sym typeface="Albert Sans"/>
            </a:endParaRPr>
          </a:p>
        </p:txBody>
      </p:sp>
      <p:sp>
        <p:nvSpPr>
          <p:cNvPr id="4151" name="Google Shape;4151;p73"/>
          <p:cNvSpPr txBox="1"/>
          <p:nvPr/>
        </p:nvSpPr>
        <p:spPr>
          <a:xfrm>
            <a:off x="5710513" y="392345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E</a:t>
            </a:r>
            <a:endParaRPr sz="900">
              <a:solidFill>
                <a:schemeClr val="dk1"/>
              </a:solidFill>
              <a:latin typeface="Albert Sans"/>
              <a:ea typeface="Albert Sans"/>
              <a:cs typeface="Albert Sans"/>
              <a:sym typeface="Albert Sans"/>
            </a:endParaRPr>
          </a:p>
        </p:txBody>
      </p:sp>
      <p:sp>
        <p:nvSpPr>
          <p:cNvPr id="4152" name="Google Shape;4152;p73"/>
          <p:cNvSpPr txBox="1"/>
          <p:nvPr/>
        </p:nvSpPr>
        <p:spPr>
          <a:xfrm>
            <a:off x="6181738" y="392345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F</a:t>
            </a:r>
            <a:endParaRPr sz="900">
              <a:solidFill>
                <a:schemeClr val="dk1"/>
              </a:solidFill>
              <a:latin typeface="Albert Sans"/>
              <a:ea typeface="Albert Sans"/>
              <a:cs typeface="Albert Sans"/>
              <a:sym typeface="Albert Sans"/>
            </a:endParaRPr>
          </a:p>
        </p:txBody>
      </p:sp>
      <p:sp>
        <p:nvSpPr>
          <p:cNvPr id="4153" name="Google Shape;4153;p73"/>
          <p:cNvSpPr txBox="1"/>
          <p:nvPr/>
        </p:nvSpPr>
        <p:spPr>
          <a:xfrm>
            <a:off x="5197525" y="3050263"/>
            <a:ext cx="12939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Output </a:t>
            </a:r>
            <a:r>
              <a:rPr lang="en" sz="1000">
                <a:solidFill>
                  <a:schemeClr val="dk1"/>
                </a:solidFill>
                <a:latin typeface="Albert Sans"/>
                <a:ea typeface="Albert Sans"/>
                <a:cs typeface="Albert Sans"/>
                <a:sym typeface="Albert Sans"/>
              </a:rPr>
              <a:t>Frames</a:t>
            </a:r>
            <a:endParaRPr sz="1000">
              <a:solidFill>
                <a:schemeClr val="dk1"/>
              </a:solidFill>
              <a:latin typeface="Albert Sans"/>
              <a:ea typeface="Albert Sans"/>
              <a:cs typeface="Albert Sans"/>
              <a:sym typeface="Albert Sans"/>
            </a:endParaRPr>
          </a:p>
        </p:txBody>
      </p:sp>
      <p:sp>
        <p:nvSpPr>
          <p:cNvPr id="4154" name="Google Shape;4154;p73"/>
          <p:cNvSpPr/>
          <p:nvPr/>
        </p:nvSpPr>
        <p:spPr>
          <a:xfrm rot="5400000">
            <a:off x="7180488" y="2879800"/>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55" name="Google Shape;4155;p73"/>
          <p:cNvSpPr/>
          <p:nvPr/>
        </p:nvSpPr>
        <p:spPr>
          <a:xfrm rot="10800000">
            <a:off x="6641942" y="3517479"/>
            <a:ext cx="211800" cy="2766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4156" name="Google Shape;4156;p73"/>
          <p:cNvGrpSpPr/>
          <p:nvPr/>
        </p:nvGrpSpPr>
        <p:grpSpPr>
          <a:xfrm>
            <a:off x="2772148" y="2132927"/>
            <a:ext cx="351843" cy="350546"/>
            <a:chOff x="2085450" y="842250"/>
            <a:chExt cx="483700" cy="481850"/>
          </a:xfrm>
        </p:grpSpPr>
        <p:sp>
          <p:nvSpPr>
            <p:cNvPr id="4157" name="Google Shape;4157;p7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8" name="Google Shape;4158;p7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9" name="Google Shape;4159;p7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60" name="Google Shape;4160;p73"/>
          <p:cNvGrpSpPr/>
          <p:nvPr/>
        </p:nvGrpSpPr>
        <p:grpSpPr>
          <a:xfrm>
            <a:off x="5654673" y="2142777"/>
            <a:ext cx="351843" cy="350546"/>
            <a:chOff x="2085450" y="842250"/>
            <a:chExt cx="483700" cy="481850"/>
          </a:xfrm>
        </p:grpSpPr>
        <p:sp>
          <p:nvSpPr>
            <p:cNvPr id="4161" name="Google Shape;4161;p7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2" name="Google Shape;4162;p7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3" name="Google Shape;4163;p7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64" name="Google Shape;4164;p73"/>
          <p:cNvGrpSpPr/>
          <p:nvPr/>
        </p:nvGrpSpPr>
        <p:grpSpPr>
          <a:xfrm>
            <a:off x="7112848" y="3514427"/>
            <a:ext cx="351843" cy="350546"/>
            <a:chOff x="2085450" y="842250"/>
            <a:chExt cx="483700" cy="481850"/>
          </a:xfrm>
        </p:grpSpPr>
        <p:sp>
          <p:nvSpPr>
            <p:cNvPr id="4165" name="Google Shape;4165;p7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6" name="Google Shape;4166;p7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7" name="Google Shape;4167;p7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1" name="Shape 4171"/>
        <p:cNvGrpSpPr/>
        <p:nvPr/>
      </p:nvGrpSpPr>
      <p:grpSpPr>
        <a:xfrm>
          <a:off x="0" y="0"/>
          <a:ext cx="0" cy="0"/>
          <a:chOff x="0" y="0"/>
          <a:chExt cx="0" cy="0"/>
        </a:xfrm>
      </p:grpSpPr>
      <p:sp>
        <p:nvSpPr>
          <p:cNvPr id="4172" name="Google Shape;4172;p74"/>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with autoregression multichannel prediction</a:t>
            </a:r>
            <a:endParaRPr/>
          </a:p>
        </p:txBody>
      </p:sp>
      <p:grpSp>
        <p:nvGrpSpPr>
          <p:cNvPr id="4173" name="Google Shape;4173;p74"/>
          <p:cNvGrpSpPr/>
          <p:nvPr/>
        </p:nvGrpSpPr>
        <p:grpSpPr>
          <a:xfrm>
            <a:off x="4255344" y="2341757"/>
            <a:ext cx="1875088" cy="930867"/>
            <a:chOff x="3515638" y="1448647"/>
            <a:chExt cx="5352806" cy="2658102"/>
          </a:xfrm>
        </p:grpSpPr>
        <p:grpSp>
          <p:nvGrpSpPr>
            <p:cNvPr id="4174" name="Google Shape;4174;p74"/>
            <p:cNvGrpSpPr/>
            <p:nvPr/>
          </p:nvGrpSpPr>
          <p:grpSpPr>
            <a:xfrm>
              <a:off x="3515638" y="1448647"/>
              <a:ext cx="5352806" cy="2658102"/>
              <a:chOff x="3249075" y="1230850"/>
              <a:chExt cx="5791200" cy="2875800"/>
            </a:xfrm>
          </p:grpSpPr>
          <p:sp>
            <p:nvSpPr>
              <p:cNvPr id="4175" name="Google Shape;4175;p74"/>
              <p:cNvSpPr/>
              <p:nvPr/>
            </p:nvSpPr>
            <p:spPr>
              <a:xfrm>
                <a:off x="3249075" y="1230850"/>
                <a:ext cx="5791200" cy="28758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176" name="Google Shape;4176;p74"/>
              <p:cNvPicPr preferRelativeResize="0"/>
              <p:nvPr/>
            </p:nvPicPr>
            <p:blipFill>
              <a:blip r:embed="rId3">
                <a:alphaModFix/>
              </a:blip>
              <a:stretch>
                <a:fillRect/>
              </a:stretch>
            </p:blipFill>
            <p:spPr>
              <a:xfrm>
                <a:off x="3350925" y="1330000"/>
                <a:ext cx="5621625" cy="2683389"/>
              </a:xfrm>
              <a:prstGeom prst="rect">
                <a:avLst/>
              </a:prstGeom>
              <a:noFill/>
              <a:ln>
                <a:noFill/>
              </a:ln>
            </p:spPr>
          </p:pic>
          <p:sp>
            <p:nvSpPr>
              <p:cNvPr id="4177" name="Google Shape;4177;p74"/>
              <p:cNvSpPr/>
              <p:nvPr/>
            </p:nvSpPr>
            <p:spPr>
              <a:xfrm>
                <a:off x="7544850" y="3002500"/>
                <a:ext cx="1427700" cy="10110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
          <p:nvSpPr>
            <p:cNvPr id="4178" name="Google Shape;4178;p74"/>
            <p:cNvSpPr/>
            <p:nvPr/>
          </p:nvSpPr>
          <p:spPr>
            <a:xfrm>
              <a:off x="8645525" y="1548600"/>
              <a:ext cx="145200" cy="1047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
        <p:nvSpPr>
          <p:cNvPr id="4179" name="Google Shape;4179;p74"/>
          <p:cNvSpPr/>
          <p:nvPr/>
        </p:nvSpPr>
        <p:spPr>
          <a:xfrm rot="5400000">
            <a:off x="3218150" y="1856275"/>
            <a:ext cx="145500" cy="7926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180" name="Google Shape;4180;p74"/>
          <p:cNvPicPr preferRelativeResize="0"/>
          <p:nvPr/>
        </p:nvPicPr>
        <p:blipFill>
          <a:blip r:embed="rId4">
            <a:alphaModFix/>
          </a:blip>
          <a:stretch>
            <a:fillRect/>
          </a:stretch>
        </p:blipFill>
        <p:spPr>
          <a:xfrm>
            <a:off x="7313221" y="2574653"/>
            <a:ext cx="464952" cy="464953"/>
          </a:xfrm>
          <a:prstGeom prst="rect">
            <a:avLst/>
          </a:prstGeom>
          <a:noFill/>
          <a:ln cap="flat" cmpd="sng" w="38100">
            <a:solidFill>
              <a:schemeClr val="accent6"/>
            </a:solidFill>
            <a:prstDash val="solid"/>
            <a:round/>
            <a:headEnd len="sm" w="sm" type="none"/>
            <a:tailEnd len="sm" w="sm" type="none"/>
          </a:ln>
        </p:spPr>
      </p:pic>
      <p:sp>
        <p:nvSpPr>
          <p:cNvPr id="4181" name="Google Shape;4181;p74"/>
          <p:cNvSpPr/>
          <p:nvPr/>
        </p:nvSpPr>
        <p:spPr>
          <a:xfrm rot="5400000">
            <a:off x="1527725" y="972900"/>
            <a:ext cx="145500" cy="25593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182" name="Google Shape;4182;p74"/>
          <p:cNvPicPr preferRelativeResize="0"/>
          <p:nvPr/>
        </p:nvPicPr>
        <p:blipFill>
          <a:blip r:embed="rId4">
            <a:alphaModFix/>
          </a:blip>
          <a:stretch>
            <a:fillRect/>
          </a:stretch>
        </p:blipFill>
        <p:spPr>
          <a:xfrm>
            <a:off x="6848271" y="2574690"/>
            <a:ext cx="464952" cy="464953"/>
          </a:xfrm>
          <a:prstGeom prst="rect">
            <a:avLst/>
          </a:prstGeom>
          <a:noFill/>
          <a:ln cap="flat" cmpd="sng" w="38100">
            <a:solidFill>
              <a:schemeClr val="accent6"/>
            </a:solidFill>
            <a:prstDash val="solid"/>
            <a:round/>
            <a:headEnd len="sm" w="sm" type="none"/>
            <a:tailEnd len="sm" w="sm" type="none"/>
          </a:ln>
        </p:spPr>
      </p:pic>
      <p:sp>
        <p:nvSpPr>
          <p:cNvPr id="4183" name="Google Shape;4183;p74"/>
          <p:cNvSpPr txBox="1"/>
          <p:nvPr/>
        </p:nvSpPr>
        <p:spPr>
          <a:xfrm>
            <a:off x="1224138" y="3039650"/>
            <a:ext cx="14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Timestep </a:t>
            </a:r>
            <a:r>
              <a:rPr b="1" i="1" lang="en">
                <a:solidFill>
                  <a:schemeClr val="dk1"/>
                </a:solidFill>
                <a:latin typeface="Albert Sans"/>
                <a:ea typeface="Albert Sans"/>
                <a:cs typeface="Albert Sans"/>
                <a:sym typeface="Albert Sans"/>
              </a:rPr>
              <a:t>T</a:t>
            </a:r>
            <a:endParaRPr b="1" i="1">
              <a:solidFill>
                <a:schemeClr val="dk1"/>
              </a:solidFill>
              <a:latin typeface="Albert Sans"/>
              <a:ea typeface="Albert Sans"/>
              <a:cs typeface="Albert Sans"/>
              <a:sym typeface="Albert Sans"/>
            </a:endParaRPr>
          </a:p>
        </p:txBody>
      </p:sp>
      <p:sp>
        <p:nvSpPr>
          <p:cNvPr id="4184" name="Google Shape;4184;p74"/>
          <p:cNvSpPr/>
          <p:nvPr/>
        </p:nvSpPr>
        <p:spPr>
          <a:xfrm>
            <a:off x="3866263" y="2669000"/>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85" name="Google Shape;4185;p74"/>
          <p:cNvSpPr/>
          <p:nvPr/>
        </p:nvSpPr>
        <p:spPr>
          <a:xfrm>
            <a:off x="6363288" y="2669000"/>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86" name="Google Shape;4186;p74"/>
          <p:cNvSpPr txBox="1"/>
          <p:nvPr/>
        </p:nvSpPr>
        <p:spPr>
          <a:xfrm>
            <a:off x="953525" y="1740263"/>
            <a:ext cx="12939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Input Frames</a:t>
            </a:r>
            <a:endParaRPr>
              <a:solidFill>
                <a:schemeClr val="dk1"/>
              </a:solidFill>
              <a:latin typeface="Albert Sans"/>
              <a:ea typeface="Albert Sans"/>
              <a:cs typeface="Albert Sans"/>
              <a:sym typeface="Albert Sans"/>
            </a:endParaRPr>
          </a:p>
        </p:txBody>
      </p:sp>
      <p:sp>
        <p:nvSpPr>
          <p:cNvPr id="4187" name="Google Shape;4187;p74"/>
          <p:cNvSpPr txBox="1"/>
          <p:nvPr/>
        </p:nvSpPr>
        <p:spPr>
          <a:xfrm>
            <a:off x="2476988" y="1740275"/>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Nosified Frames</a:t>
            </a:r>
            <a:endParaRPr>
              <a:solidFill>
                <a:schemeClr val="dk1"/>
              </a:solidFill>
              <a:latin typeface="Albert Sans"/>
              <a:ea typeface="Albert Sans"/>
              <a:cs typeface="Albert Sans"/>
              <a:sym typeface="Albert Sans"/>
            </a:endParaRPr>
          </a:p>
        </p:txBody>
      </p:sp>
      <p:sp>
        <p:nvSpPr>
          <p:cNvPr id="4188" name="Google Shape;4188;p74"/>
          <p:cNvSpPr txBox="1"/>
          <p:nvPr/>
        </p:nvSpPr>
        <p:spPr>
          <a:xfrm>
            <a:off x="6499313" y="2052450"/>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Noise</a:t>
            </a:r>
            <a:endParaRPr>
              <a:solidFill>
                <a:schemeClr val="dk1"/>
              </a:solidFill>
              <a:latin typeface="Albert Sans"/>
              <a:ea typeface="Albert Sans"/>
              <a:cs typeface="Albert Sans"/>
              <a:sym typeface="Albert Sans"/>
            </a:endParaRPr>
          </a:p>
        </p:txBody>
      </p:sp>
      <p:pic>
        <p:nvPicPr>
          <p:cNvPr id="4189" name="Google Shape;4189;p74"/>
          <p:cNvPicPr preferRelativeResize="0"/>
          <p:nvPr/>
        </p:nvPicPr>
        <p:blipFill>
          <a:blip r:embed="rId5">
            <a:alphaModFix/>
          </a:blip>
          <a:stretch>
            <a:fillRect/>
          </a:stretch>
        </p:blipFill>
        <p:spPr>
          <a:xfrm flipH="1">
            <a:off x="3297854" y="2438295"/>
            <a:ext cx="390821" cy="390816"/>
          </a:xfrm>
          <a:prstGeom prst="rect">
            <a:avLst/>
          </a:prstGeom>
          <a:noFill/>
          <a:ln cap="flat" cmpd="sng" w="38100">
            <a:solidFill>
              <a:schemeClr val="accent6"/>
            </a:solidFill>
            <a:prstDash val="solid"/>
            <a:round/>
            <a:headEnd len="sm" w="sm" type="none"/>
            <a:tailEnd len="sm" w="sm" type="none"/>
          </a:ln>
        </p:spPr>
      </p:pic>
      <p:pic>
        <p:nvPicPr>
          <p:cNvPr id="4190" name="Google Shape;4190;p74"/>
          <p:cNvPicPr preferRelativeResize="0"/>
          <p:nvPr/>
        </p:nvPicPr>
        <p:blipFill>
          <a:blip r:embed="rId6">
            <a:alphaModFix/>
          </a:blip>
          <a:stretch>
            <a:fillRect/>
          </a:stretch>
        </p:blipFill>
        <p:spPr>
          <a:xfrm flipH="1">
            <a:off x="2458992" y="2436295"/>
            <a:ext cx="390821" cy="390816"/>
          </a:xfrm>
          <a:prstGeom prst="rect">
            <a:avLst/>
          </a:prstGeom>
          <a:noFill/>
          <a:ln cap="flat" cmpd="sng" w="38100">
            <a:solidFill>
              <a:schemeClr val="accent6"/>
            </a:solidFill>
            <a:prstDash val="solid"/>
            <a:round/>
            <a:headEnd len="sm" w="sm" type="none"/>
            <a:tailEnd len="sm" w="sm" type="none"/>
          </a:ln>
        </p:spPr>
      </p:pic>
      <p:pic>
        <p:nvPicPr>
          <p:cNvPr id="4191" name="Google Shape;4191;p74"/>
          <p:cNvPicPr preferRelativeResize="0"/>
          <p:nvPr/>
        </p:nvPicPr>
        <p:blipFill>
          <a:blip r:embed="rId7">
            <a:alphaModFix/>
          </a:blip>
          <a:stretch>
            <a:fillRect/>
          </a:stretch>
        </p:blipFill>
        <p:spPr>
          <a:xfrm flipH="1">
            <a:off x="1631045" y="2440308"/>
            <a:ext cx="390821" cy="390816"/>
          </a:xfrm>
          <a:prstGeom prst="rect">
            <a:avLst/>
          </a:prstGeom>
          <a:noFill/>
          <a:ln cap="flat" cmpd="sng" w="38100">
            <a:solidFill>
              <a:schemeClr val="accent6"/>
            </a:solidFill>
            <a:prstDash val="solid"/>
            <a:round/>
            <a:headEnd len="sm" w="sm" type="none"/>
            <a:tailEnd len="sm" w="sm" type="none"/>
          </a:ln>
        </p:spPr>
      </p:pic>
      <p:pic>
        <p:nvPicPr>
          <p:cNvPr id="4192" name="Google Shape;4192;p74"/>
          <p:cNvPicPr preferRelativeResize="0"/>
          <p:nvPr/>
        </p:nvPicPr>
        <p:blipFill>
          <a:blip r:embed="rId8">
            <a:alphaModFix/>
          </a:blip>
          <a:stretch>
            <a:fillRect/>
          </a:stretch>
        </p:blipFill>
        <p:spPr>
          <a:xfrm>
            <a:off x="2036988" y="2432266"/>
            <a:ext cx="406895" cy="406890"/>
          </a:xfrm>
          <a:prstGeom prst="rect">
            <a:avLst/>
          </a:prstGeom>
          <a:noFill/>
          <a:ln cap="flat" cmpd="sng" w="38100">
            <a:solidFill>
              <a:schemeClr val="accent6"/>
            </a:solidFill>
            <a:prstDash val="solid"/>
            <a:round/>
            <a:headEnd len="sm" w="sm" type="none"/>
            <a:tailEnd len="sm" w="sm" type="none"/>
          </a:ln>
        </p:spPr>
      </p:pic>
      <p:pic>
        <p:nvPicPr>
          <p:cNvPr id="4193" name="Google Shape;4193;p74"/>
          <p:cNvPicPr preferRelativeResize="0"/>
          <p:nvPr/>
        </p:nvPicPr>
        <p:blipFill>
          <a:blip r:embed="rId9">
            <a:alphaModFix/>
          </a:blip>
          <a:stretch>
            <a:fillRect/>
          </a:stretch>
        </p:blipFill>
        <p:spPr>
          <a:xfrm>
            <a:off x="2871950" y="2432266"/>
            <a:ext cx="406895" cy="406890"/>
          </a:xfrm>
          <a:prstGeom prst="rect">
            <a:avLst/>
          </a:prstGeom>
          <a:noFill/>
          <a:ln cap="flat" cmpd="sng" w="38100">
            <a:solidFill>
              <a:schemeClr val="accent6"/>
            </a:solidFill>
            <a:prstDash val="solid"/>
            <a:round/>
            <a:headEnd len="sm" w="sm" type="none"/>
            <a:tailEnd len="sm" w="sm" type="none"/>
          </a:ln>
        </p:spPr>
      </p:pic>
      <p:pic>
        <p:nvPicPr>
          <p:cNvPr id="4194" name="Google Shape;4194;p74"/>
          <p:cNvPicPr preferRelativeResize="0"/>
          <p:nvPr/>
        </p:nvPicPr>
        <p:blipFill>
          <a:blip r:embed="rId10">
            <a:alphaModFix/>
          </a:blip>
          <a:stretch>
            <a:fillRect/>
          </a:stretch>
        </p:blipFill>
        <p:spPr>
          <a:xfrm flipH="1">
            <a:off x="782388" y="2432269"/>
            <a:ext cx="406895" cy="406890"/>
          </a:xfrm>
          <a:prstGeom prst="rect">
            <a:avLst/>
          </a:prstGeom>
          <a:noFill/>
          <a:ln cap="flat" cmpd="sng" w="38100">
            <a:solidFill>
              <a:schemeClr val="accent6"/>
            </a:solidFill>
            <a:prstDash val="solid"/>
            <a:round/>
            <a:headEnd len="sm" w="sm" type="none"/>
            <a:tailEnd len="sm" w="sm" type="none"/>
          </a:ln>
        </p:spPr>
      </p:pic>
      <p:pic>
        <p:nvPicPr>
          <p:cNvPr id="4195" name="Google Shape;4195;p74"/>
          <p:cNvPicPr preferRelativeResize="0"/>
          <p:nvPr/>
        </p:nvPicPr>
        <p:blipFill>
          <a:blip r:embed="rId11">
            <a:alphaModFix/>
          </a:blip>
          <a:stretch>
            <a:fillRect/>
          </a:stretch>
        </p:blipFill>
        <p:spPr>
          <a:xfrm>
            <a:off x="1224145" y="2428240"/>
            <a:ext cx="406895" cy="406901"/>
          </a:xfrm>
          <a:prstGeom prst="rect">
            <a:avLst/>
          </a:prstGeom>
          <a:noFill/>
          <a:ln cap="flat" cmpd="sng" w="38100">
            <a:solidFill>
              <a:schemeClr val="accent6"/>
            </a:solidFill>
            <a:prstDash val="solid"/>
            <a:round/>
            <a:headEnd len="sm" w="sm" type="none"/>
            <a:tailEnd len="sm" w="sm" type="none"/>
          </a:ln>
        </p:spPr>
      </p:pic>
      <p:pic>
        <p:nvPicPr>
          <p:cNvPr id="4196" name="Google Shape;4196;p74"/>
          <p:cNvPicPr preferRelativeResize="0"/>
          <p:nvPr/>
        </p:nvPicPr>
        <p:blipFill>
          <a:blip r:embed="rId12">
            <a:alphaModFix/>
          </a:blip>
          <a:stretch>
            <a:fillRect/>
          </a:stretch>
        </p:blipFill>
        <p:spPr>
          <a:xfrm>
            <a:off x="340613" y="2432262"/>
            <a:ext cx="406900" cy="406901"/>
          </a:xfrm>
          <a:prstGeom prst="rect">
            <a:avLst/>
          </a:prstGeom>
          <a:noFill/>
          <a:ln cap="flat" cmpd="sng" w="38100">
            <a:solidFill>
              <a:schemeClr val="accent6"/>
            </a:solidFill>
            <a:prstDash val="solid"/>
            <a:round/>
            <a:headEnd len="sm" w="sm" type="none"/>
            <a:tailEnd len="sm" w="sm" type="none"/>
          </a:ln>
        </p:spPr>
      </p:pic>
      <p:sp>
        <p:nvSpPr>
          <p:cNvPr id="4197" name="Google Shape;4197;p74"/>
          <p:cNvSpPr txBox="1"/>
          <p:nvPr/>
        </p:nvSpPr>
        <p:spPr>
          <a:xfrm>
            <a:off x="311575" y="2873425"/>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a:t>
            </a:r>
            <a:endParaRPr sz="800">
              <a:solidFill>
                <a:schemeClr val="dk1"/>
              </a:solidFill>
              <a:latin typeface="Albert Sans"/>
              <a:ea typeface="Albert Sans"/>
              <a:cs typeface="Albert Sans"/>
              <a:sym typeface="Albert Sans"/>
            </a:endParaRPr>
          </a:p>
        </p:txBody>
      </p:sp>
      <p:sp>
        <p:nvSpPr>
          <p:cNvPr id="4198" name="Google Shape;4198;p74"/>
          <p:cNvSpPr txBox="1"/>
          <p:nvPr/>
        </p:nvSpPr>
        <p:spPr>
          <a:xfrm>
            <a:off x="720000" y="2873425"/>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a:t>
            </a:r>
            <a:endParaRPr sz="800">
              <a:solidFill>
                <a:schemeClr val="dk1"/>
              </a:solidFill>
              <a:latin typeface="Albert Sans"/>
              <a:ea typeface="Albert Sans"/>
              <a:cs typeface="Albert Sans"/>
              <a:sym typeface="Albert Sans"/>
            </a:endParaRPr>
          </a:p>
        </p:txBody>
      </p:sp>
      <p:sp>
        <p:nvSpPr>
          <p:cNvPr id="4199" name="Google Shape;4199;p74"/>
          <p:cNvSpPr txBox="1"/>
          <p:nvPr/>
        </p:nvSpPr>
        <p:spPr>
          <a:xfrm>
            <a:off x="1185000" y="2873425"/>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a:t>
            </a:r>
            <a:r>
              <a:rPr lang="en" sz="800">
                <a:solidFill>
                  <a:schemeClr val="dk1"/>
                </a:solidFill>
                <a:latin typeface="Albert Sans"/>
                <a:ea typeface="Albert Sans"/>
                <a:cs typeface="Albert Sans"/>
                <a:sym typeface="Albert Sans"/>
              </a:rPr>
              <a:t>069</a:t>
            </a:r>
            <a:endParaRPr sz="800">
              <a:solidFill>
                <a:schemeClr val="dk1"/>
              </a:solidFill>
              <a:latin typeface="Albert Sans"/>
              <a:ea typeface="Albert Sans"/>
              <a:cs typeface="Albert Sans"/>
              <a:sym typeface="Albert Sans"/>
            </a:endParaRPr>
          </a:p>
        </p:txBody>
      </p:sp>
      <p:sp>
        <p:nvSpPr>
          <p:cNvPr id="4200" name="Google Shape;4200;p74"/>
          <p:cNvSpPr txBox="1"/>
          <p:nvPr/>
        </p:nvSpPr>
        <p:spPr>
          <a:xfrm>
            <a:off x="1631050" y="2873425"/>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a:t>
            </a:r>
            <a:endParaRPr sz="800">
              <a:solidFill>
                <a:schemeClr val="dk1"/>
              </a:solidFill>
              <a:latin typeface="Albert Sans"/>
              <a:ea typeface="Albert Sans"/>
              <a:cs typeface="Albert Sans"/>
              <a:sym typeface="Albert Sans"/>
            </a:endParaRPr>
          </a:p>
        </p:txBody>
      </p:sp>
      <p:sp>
        <p:nvSpPr>
          <p:cNvPr id="4201" name="Google Shape;4201;p74"/>
          <p:cNvSpPr txBox="1"/>
          <p:nvPr/>
        </p:nvSpPr>
        <p:spPr>
          <a:xfrm>
            <a:off x="2007938" y="2873425"/>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a:t>
            </a:r>
            <a:endParaRPr sz="800">
              <a:solidFill>
                <a:schemeClr val="dk1"/>
              </a:solidFill>
              <a:latin typeface="Albert Sans"/>
              <a:ea typeface="Albert Sans"/>
              <a:cs typeface="Albert Sans"/>
              <a:sym typeface="Albert Sans"/>
            </a:endParaRPr>
          </a:p>
        </p:txBody>
      </p:sp>
      <p:sp>
        <p:nvSpPr>
          <p:cNvPr id="4202" name="Google Shape;4202;p74"/>
          <p:cNvSpPr txBox="1"/>
          <p:nvPr/>
        </p:nvSpPr>
        <p:spPr>
          <a:xfrm>
            <a:off x="2421913" y="2873425"/>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a:t>
            </a:r>
            <a:endParaRPr sz="800">
              <a:solidFill>
                <a:schemeClr val="dk1"/>
              </a:solidFill>
              <a:latin typeface="Albert Sans"/>
              <a:ea typeface="Albert Sans"/>
              <a:cs typeface="Albert Sans"/>
              <a:sym typeface="Albert Sans"/>
            </a:endParaRPr>
          </a:p>
        </p:txBody>
      </p:sp>
      <p:sp>
        <p:nvSpPr>
          <p:cNvPr id="4203" name="Google Shape;4203;p74"/>
          <p:cNvSpPr txBox="1"/>
          <p:nvPr/>
        </p:nvSpPr>
        <p:spPr>
          <a:xfrm>
            <a:off x="2830900" y="2873425"/>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a:t>
            </a:r>
            <a:endParaRPr sz="800">
              <a:solidFill>
                <a:schemeClr val="dk1"/>
              </a:solidFill>
              <a:latin typeface="Albert Sans"/>
              <a:ea typeface="Albert Sans"/>
              <a:cs typeface="Albert Sans"/>
              <a:sym typeface="Albert Sans"/>
            </a:endParaRPr>
          </a:p>
        </p:txBody>
      </p:sp>
      <p:sp>
        <p:nvSpPr>
          <p:cNvPr id="4204" name="Google Shape;4204;p74"/>
          <p:cNvSpPr txBox="1"/>
          <p:nvPr/>
        </p:nvSpPr>
        <p:spPr>
          <a:xfrm>
            <a:off x="3260763" y="2873425"/>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a:t>
            </a:r>
            <a:endParaRPr sz="800">
              <a:solidFill>
                <a:schemeClr val="dk1"/>
              </a:solidFill>
              <a:latin typeface="Albert Sans"/>
              <a:ea typeface="Albert Sans"/>
              <a:cs typeface="Albert Sans"/>
              <a:sym typeface="Albert Sans"/>
            </a:endParaRPr>
          </a:p>
        </p:txBody>
      </p:sp>
      <p:sp>
        <p:nvSpPr>
          <p:cNvPr id="4205" name="Google Shape;4205;p74"/>
          <p:cNvSpPr txBox="1"/>
          <p:nvPr/>
        </p:nvSpPr>
        <p:spPr>
          <a:xfrm>
            <a:off x="6865788" y="3039600"/>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a:t>
            </a:r>
            <a:endParaRPr sz="800">
              <a:solidFill>
                <a:schemeClr val="dk1"/>
              </a:solidFill>
              <a:latin typeface="Albert Sans"/>
              <a:ea typeface="Albert Sans"/>
              <a:cs typeface="Albert Sans"/>
              <a:sym typeface="Albert Sans"/>
            </a:endParaRPr>
          </a:p>
        </p:txBody>
      </p:sp>
      <p:sp>
        <p:nvSpPr>
          <p:cNvPr id="4206" name="Google Shape;4206;p74"/>
          <p:cNvSpPr txBox="1"/>
          <p:nvPr/>
        </p:nvSpPr>
        <p:spPr>
          <a:xfrm>
            <a:off x="7295650" y="3039600"/>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a:t>
            </a:r>
            <a:endParaRPr sz="800">
              <a:solidFill>
                <a:schemeClr val="dk1"/>
              </a:solidFill>
              <a:latin typeface="Albert Sans"/>
              <a:ea typeface="Albert Sans"/>
              <a:cs typeface="Albert Sans"/>
              <a:sym typeface="Albert Sans"/>
            </a:endParaRPr>
          </a:p>
        </p:txBody>
      </p:sp>
      <p:pic>
        <p:nvPicPr>
          <p:cNvPr id="4207" name="Google Shape;4207;p74"/>
          <p:cNvPicPr preferRelativeResize="0"/>
          <p:nvPr/>
        </p:nvPicPr>
        <p:blipFill>
          <a:blip r:embed="rId13">
            <a:alphaModFix/>
          </a:blip>
          <a:stretch>
            <a:fillRect/>
          </a:stretch>
        </p:blipFill>
        <p:spPr>
          <a:xfrm>
            <a:off x="4130178" y="2179825"/>
            <a:ext cx="2180701" cy="137448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1" name="Shape 4211"/>
        <p:cNvGrpSpPr/>
        <p:nvPr/>
      </p:nvGrpSpPr>
      <p:grpSpPr>
        <a:xfrm>
          <a:off x="0" y="0"/>
          <a:ext cx="0" cy="0"/>
          <a:chOff x="0" y="0"/>
          <a:chExt cx="0" cy="0"/>
        </a:xfrm>
      </p:grpSpPr>
      <p:sp>
        <p:nvSpPr>
          <p:cNvPr id="4212" name="Google Shape;4212;p75"/>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with autoregression multichannel inference</a:t>
            </a:r>
            <a:endParaRPr/>
          </a:p>
        </p:txBody>
      </p:sp>
      <p:sp>
        <p:nvSpPr>
          <p:cNvPr id="4213" name="Google Shape;4213;p75"/>
          <p:cNvSpPr/>
          <p:nvPr/>
        </p:nvSpPr>
        <p:spPr>
          <a:xfrm>
            <a:off x="4990288" y="19826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214" name="Google Shape;4214;p75"/>
          <p:cNvSpPr/>
          <p:nvPr/>
        </p:nvSpPr>
        <p:spPr>
          <a:xfrm>
            <a:off x="3873125" y="1975713"/>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215" name="Google Shape;4215;p75"/>
          <p:cNvPicPr preferRelativeResize="0"/>
          <p:nvPr/>
        </p:nvPicPr>
        <p:blipFill>
          <a:blip r:embed="rId3">
            <a:alphaModFix/>
          </a:blip>
          <a:stretch>
            <a:fillRect/>
          </a:stretch>
        </p:blipFill>
        <p:spPr>
          <a:xfrm flipH="1">
            <a:off x="3167342" y="1918483"/>
            <a:ext cx="390821" cy="390816"/>
          </a:xfrm>
          <a:prstGeom prst="rect">
            <a:avLst/>
          </a:prstGeom>
          <a:noFill/>
          <a:ln cap="flat" cmpd="sng" w="38100">
            <a:solidFill>
              <a:schemeClr val="accent6"/>
            </a:solidFill>
            <a:prstDash val="solid"/>
            <a:round/>
            <a:headEnd len="sm" w="sm" type="none"/>
            <a:tailEnd len="sm" w="sm" type="none"/>
          </a:ln>
        </p:spPr>
      </p:pic>
      <p:pic>
        <p:nvPicPr>
          <p:cNvPr id="4216" name="Google Shape;4216;p75"/>
          <p:cNvPicPr preferRelativeResize="0"/>
          <p:nvPr/>
        </p:nvPicPr>
        <p:blipFill>
          <a:blip r:embed="rId4">
            <a:alphaModFix/>
          </a:blip>
          <a:stretch>
            <a:fillRect/>
          </a:stretch>
        </p:blipFill>
        <p:spPr>
          <a:xfrm flipH="1">
            <a:off x="2339395" y="1922495"/>
            <a:ext cx="390821" cy="390816"/>
          </a:xfrm>
          <a:prstGeom prst="rect">
            <a:avLst/>
          </a:prstGeom>
          <a:noFill/>
          <a:ln cap="flat" cmpd="sng" w="38100">
            <a:solidFill>
              <a:schemeClr val="accent6"/>
            </a:solidFill>
            <a:prstDash val="solid"/>
            <a:round/>
            <a:headEnd len="sm" w="sm" type="none"/>
            <a:tailEnd len="sm" w="sm" type="none"/>
          </a:ln>
        </p:spPr>
      </p:pic>
      <p:pic>
        <p:nvPicPr>
          <p:cNvPr id="4217" name="Google Shape;4217;p75"/>
          <p:cNvPicPr preferRelativeResize="0"/>
          <p:nvPr/>
        </p:nvPicPr>
        <p:blipFill>
          <a:blip r:embed="rId5">
            <a:alphaModFix/>
          </a:blip>
          <a:stretch>
            <a:fillRect/>
          </a:stretch>
        </p:blipFill>
        <p:spPr>
          <a:xfrm>
            <a:off x="2745338" y="1914453"/>
            <a:ext cx="406895" cy="406890"/>
          </a:xfrm>
          <a:prstGeom prst="rect">
            <a:avLst/>
          </a:prstGeom>
          <a:noFill/>
          <a:ln cap="flat" cmpd="sng" w="38100">
            <a:solidFill>
              <a:schemeClr val="accent6"/>
            </a:solidFill>
            <a:prstDash val="solid"/>
            <a:round/>
            <a:headEnd len="sm" w="sm" type="none"/>
            <a:tailEnd len="sm" w="sm" type="none"/>
          </a:ln>
        </p:spPr>
      </p:pic>
      <p:pic>
        <p:nvPicPr>
          <p:cNvPr id="4218" name="Google Shape;4218;p75"/>
          <p:cNvPicPr preferRelativeResize="0"/>
          <p:nvPr/>
        </p:nvPicPr>
        <p:blipFill>
          <a:blip r:embed="rId6">
            <a:alphaModFix/>
          </a:blip>
          <a:stretch>
            <a:fillRect/>
          </a:stretch>
        </p:blipFill>
        <p:spPr>
          <a:xfrm flipH="1">
            <a:off x="1490738" y="1914457"/>
            <a:ext cx="406895" cy="406890"/>
          </a:xfrm>
          <a:prstGeom prst="rect">
            <a:avLst/>
          </a:prstGeom>
          <a:noFill/>
          <a:ln cap="flat" cmpd="sng" w="38100">
            <a:solidFill>
              <a:schemeClr val="accent6"/>
            </a:solidFill>
            <a:prstDash val="solid"/>
            <a:round/>
            <a:headEnd len="sm" w="sm" type="none"/>
            <a:tailEnd len="sm" w="sm" type="none"/>
          </a:ln>
        </p:spPr>
      </p:pic>
      <p:pic>
        <p:nvPicPr>
          <p:cNvPr id="4219" name="Google Shape;4219;p75"/>
          <p:cNvPicPr preferRelativeResize="0"/>
          <p:nvPr/>
        </p:nvPicPr>
        <p:blipFill>
          <a:blip r:embed="rId7">
            <a:alphaModFix/>
          </a:blip>
          <a:stretch>
            <a:fillRect/>
          </a:stretch>
        </p:blipFill>
        <p:spPr>
          <a:xfrm>
            <a:off x="1932495" y="1910428"/>
            <a:ext cx="406895" cy="406901"/>
          </a:xfrm>
          <a:prstGeom prst="rect">
            <a:avLst/>
          </a:prstGeom>
          <a:noFill/>
          <a:ln cap="flat" cmpd="sng" w="38100">
            <a:solidFill>
              <a:schemeClr val="accent6"/>
            </a:solidFill>
            <a:prstDash val="solid"/>
            <a:round/>
            <a:headEnd len="sm" w="sm" type="none"/>
            <a:tailEnd len="sm" w="sm" type="none"/>
          </a:ln>
        </p:spPr>
      </p:pic>
      <p:pic>
        <p:nvPicPr>
          <p:cNvPr id="4220" name="Google Shape;4220;p75"/>
          <p:cNvPicPr preferRelativeResize="0"/>
          <p:nvPr/>
        </p:nvPicPr>
        <p:blipFill>
          <a:blip r:embed="rId8">
            <a:alphaModFix/>
          </a:blip>
          <a:stretch>
            <a:fillRect/>
          </a:stretch>
        </p:blipFill>
        <p:spPr>
          <a:xfrm>
            <a:off x="1048963" y="1914450"/>
            <a:ext cx="406900" cy="406901"/>
          </a:xfrm>
          <a:prstGeom prst="rect">
            <a:avLst/>
          </a:prstGeom>
          <a:noFill/>
          <a:ln cap="flat" cmpd="sng" w="38100">
            <a:solidFill>
              <a:schemeClr val="accent6"/>
            </a:solidFill>
            <a:prstDash val="solid"/>
            <a:round/>
            <a:headEnd len="sm" w="sm" type="none"/>
            <a:tailEnd len="sm" w="sm" type="none"/>
          </a:ln>
        </p:spPr>
      </p:pic>
      <p:sp>
        <p:nvSpPr>
          <p:cNvPr id="4221" name="Google Shape;4221;p75"/>
          <p:cNvSpPr txBox="1"/>
          <p:nvPr/>
        </p:nvSpPr>
        <p:spPr>
          <a:xfrm>
            <a:off x="1019925" y="2355625"/>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ir069A</a:t>
            </a:r>
            <a:endParaRPr sz="800">
              <a:solidFill>
                <a:schemeClr val="dk1"/>
              </a:solidFill>
              <a:latin typeface="Albert Sans"/>
              <a:ea typeface="Albert Sans"/>
              <a:cs typeface="Albert Sans"/>
              <a:sym typeface="Albert Sans"/>
            </a:endParaRPr>
          </a:p>
        </p:txBody>
      </p:sp>
      <p:sp>
        <p:nvSpPr>
          <p:cNvPr id="4222" name="Google Shape;4222;p75"/>
          <p:cNvSpPr txBox="1"/>
          <p:nvPr/>
        </p:nvSpPr>
        <p:spPr>
          <a:xfrm>
            <a:off x="1428350" y="2355613"/>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ir172A</a:t>
            </a:r>
            <a:endParaRPr sz="800">
              <a:solidFill>
                <a:schemeClr val="dk1"/>
              </a:solidFill>
              <a:latin typeface="Albert Sans"/>
              <a:ea typeface="Albert Sans"/>
              <a:cs typeface="Albert Sans"/>
              <a:sym typeface="Albert Sans"/>
            </a:endParaRPr>
          </a:p>
        </p:txBody>
      </p:sp>
      <p:sp>
        <p:nvSpPr>
          <p:cNvPr id="4223" name="Google Shape;4223;p75"/>
          <p:cNvSpPr txBox="1"/>
          <p:nvPr/>
        </p:nvSpPr>
        <p:spPr>
          <a:xfrm>
            <a:off x="1893350" y="2355625"/>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ir069B</a:t>
            </a:r>
            <a:endParaRPr sz="800">
              <a:solidFill>
                <a:schemeClr val="dk1"/>
              </a:solidFill>
              <a:latin typeface="Albert Sans"/>
              <a:ea typeface="Albert Sans"/>
              <a:cs typeface="Albert Sans"/>
              <a:sym typeface="Albert Sans"/>
            </a:endParaRPr>
          </a:p>
        </p:txBody>
      </p:sp>
      <p:sp>
        <p:nvSpPr>
          <p:cNvPr id="4224" name="Google Shape;4224;p75"/>
          <p:cNvSpPr txBox="1"/>
          <p:nvPr/>
        </p:nvSpPr>
        <p:spPr>
          <a:xfrm>
            <a:off x="2339400" y="2355613"/>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ir172B</a:t>
            </a:r>
            <a:endParaRPr sz="800">
              <a:solidFill>
                <a:schemeClr val="dk1"/>
              </a:solidFill>
              <a:latin typeface="Albert Sans"/>
              <a:ea typeface="Albert Sans"/>
              <a:cs typeface="Albert Sans"/>
              <a:sym typeface="Albert Sans"/>
            </a:endParaRPr>
          </a:p>
        </p:txBody>
      </p:sp>
      <p:sp>
        <p:nvSpPr>
          <p:cNvPr id="4225" name="Google Shape;4225;p75"/>
          <p:cNvSpPr txBox="1"/>
          <p:nvPr/>
        </p:nvSpPr>
        <p:spPr>
          <a:xfrm>
            <a:off x="2716301" y="2355625"/>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ir069C</a:t>
            </a:r>
            <a:endParaRPr sz="800">
              <a:solidFill>
                <a:schemeClr val="dk1"/>
              </a:solidFill>
              <a:latin typeface="Albert Sans"/>
              <a:ea typeface="Albert Sans"/>
              <a:cs typeface="Albert Sans"/>
              <a:sym typeface="Albert Sans"/>
            </a:endParaRPr>
          </a:p>
        </p:txBody>
      </p:sp>
      <p:sp>
        <p:nvSpPr>
          <p:cNvPr id="4226" name="Google Shape;4226;p75"/>
          <p:cNvSpPr txBox="1"/>
          <p:nvPr/>
        </p:nvSpPr>
        <p:spPr>
          <a:xfrm>
            <a:off x="3130276" y="2355625"/>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ir172C</a:t>
            </a:r>
            <a:endParaRPr sz="800">
              <a:solidFill>
                <a:schemeClr val="dk1"/>
              </a:solidFill>
              <a:latin typeface="Albert Sans"/>
              <a:ea typeface="Albert Sans"/>
              <a:cs typeface="Albert Sans"/>
              <a:sym typeface="Albert Sans"/>
            </a:endParaRPr>
          </a:p>
        </p:txBody>
      </p:sp>
      <p:sp>
        <p:nvSpPr>
          <p:cNvPr id="4227" name="Google Shape;4227;p75"/>
          <p:cNvSpPr/>
          <p:nvPr/>
        </p:nvSpPr>
        <p:spPr>
          <a:xfrm>
            <a:off x="6569913" y="2981366"/>
            <a:ext cx="526200" cy="526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5"/>
          <p:cNvSpPr txBox="1"/>
          <p:nvPr/>
        </p:nvSpPr>
        <p:spPr>
          <a:xfrm>
            <a:off x="6267745" y="2709802"/>
            <a:ext cx="1188300" cy="33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Autoregression</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grpSp>
        <p:nvGrpSpPr>
          <p:cNvPr id="4229" name="Google Shape;4229;p75"/>
          <p:cNvGrpSpPr/>
          <p:nvPr/>
        </p:nvGrpSpPr>
        <p:grpSpPr>
          <a:xfrm>
            <a:off x="6689255" y="3093341"/>
            <a:ext cx="287511" cy="286412"/>
            <a:chOff x="2085450" y="842250"/>
            <a:chExt cx="483700" cy="481850"/>
          </a:xfrm>
        </p:grpSpPr>
        <p:sp>
          <p:nvSpPr>
            <p:cNvPr id="4230" name="Google Shape;4230;p7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1" name="Google Shape;4231;p7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2" name="Google Shape;4232;p7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33" name="Google Shape;4233;p75"/>
          <p:cNvSpPr/>
          <p:nvPr/>
        </p:nvSpPr>
        <p:spPr>
          <a:xfrm>
            <a:off x="4280238" y="1832191"/>
            <a:ext cx="526200" cy="526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5"/>
          <p:cNvSpPr txBox="1"/>
          <p:nvPr/>
        </p:nvSpPr>
        <p:spPr>
          <a:xfrm>
            <a:off x="3978070" y="1560627"/>
            <a:ext cx="1188300" cy="33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Autoregression</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grpSp>
        <p:nvGrpSpPr>
          <p:cNvPr id="4235" name="Google Shape;4235;p75"/>
          <p:cNvGrpSpPr/>
          <p:nvPr/>
        </p:nvGrpSpPr>
        <p:grpSpPr>
          <a:xfrm>
            <a:off x="4399580" y="1944166"/>
            <a:ext cx="287511" cy="286412"/>
            <a:chOff x="2085450" y="842250"/>
            <a:chExt cx="483700" cy="481850"/>
          </a:xfrm>
        </p:grpSpPr>
        <p:sp>
          <p:nvSpPr>
            <p:cNvPr id="4236" name="Google Shape;4236;p7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7" name="Google Shape;4237;p7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8" name="Google Shape;4238;p7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39" name="Google Shape;4239;p75"/>
          <p:cNvSpPr/>
          <p:nvPr/>
        </p:nvSpPr>
        <p:spPr>
          <a:xfrm rot="10800000">
            <a:off x="5052426" y="3754863"/>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240" name="Google Shape;4240;p75"/>
          <p:cNvSpPr/>
          <p:nvPr/>
        </p:nvSpPr>
        <p:spPr>
          <a:xfrm rot="10800000">
            <a:off x="3895492" y="3754874"/>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241" name="Google Shape;4241;p75"/>
          <p:cNvSpPr/>
          <p:nvPr/>
        </p:nvSpPr>
        <p:spPr>
          <a:xfrm>
            <a:off x="4342451" y="3604328"/>
            <a:ext cx="526200" cy="526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5"/>
          <p:cNvSpPr txBox="1"/>
          <p:nvPr/>
        </p:nvSpPr>
        <p:spPr>
          <a:xfrm>
            <a:off x="4040283" y="3332764"/>
            <a:ext cx="1188300" cy="33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Autoregression</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grpSp>
        <p:nvGrpSpPr>
          <p:cNvPr id="4243" name="Google Shape;4243;p75"/>
          <p:cNvGrpSpPr/>
          <p:nvPr/>
        </p:nvGrpSpPr>
        <p:grpSpPr>
          <a:xfrm>
            <a:off x="4461792" y="3716304"/>
            <a:ext cx="287511" cy="286412"/>
            <a:chOff x="2085450" y="842250"/>
            <a:chExt cx="483700" cy="481850"/>
          </a:xfrm>
        </p:grpSpPr>
        <p:sp>
          <p:nvSpPr>
            <p:cNvPr id="4244" name="Google Shape;4244;p7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5" name="Google Shape;4245;p7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6" name="Google Shape;4246;p7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47" name="Google Shape;4247;p75"/>
          <p:cNvSpPr txBox="1"/>
          <p:nvPr/>
        </p:nvSpPr>
        <p:spPr>
          <a:xfrm>
            <a:off x="2020545" y="1539727"/>
            <a:ext cx="1188300" cy="33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Input frames</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248" name="Google Shape;4248;p75"/>
          <p:cNvSpPr txBox="1"/>
          <p:nvPr/>
        </p:nvSpPr>
        <p:spPr>
          <a:xfrm>
            <a:off x="1333095" y="3257902"/>
            <a:ext cx="1188300" cy="33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Output </a:t>
            </a:r>
            <a:r>
              <a:rPr lang="en" sz="1000">
                <a:solidFill>
                  <a:schemeClr val="dk1"/>
                </a:solidFill>
                <a:latin typeface="Albert Sans"/>
                <a:ea typeface="Albert Sans"/>
                <a:cs typeface="Albert Sans"/>
                <a:sym typeface="Albert Sans"/>
              </a:rPr>
              <a:t>frames</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pic>
        <p:nvPicPr>
          <p:cNvPr id="4249" name="Google Shape;4249;p75"/>
          <p:cNvPicPr preferRelativeResize="0"/>
          <p:nvPr/>
        </p:nvPicPr>
        <p:blipFill>
          <a:blip r:embed="rId3">
            <a:alphaModFix/>
          </a:blip>
          <a:stretch>
            <a:fillRect/>
          </a:stretch>
        </p:blipFill>
        <p:spPr>
          <a:xfrm flipH="1">
            <a:off x="7652417" y="1930545"/>
            <a:ext cx="390821" cy="390816"/>
          </a:xfrm>
          <a:prstGeom prst="rect">
            <a:avLst/>
          </a:prstGeom>
          <a:noFill/>
          <a:ln cap="flat" cmpd="sng" w="38100">
            <a:solidFill>
              <a:schemeClr val="accent6"/>
            </a:solidFill>
            <a:prstDash val="solid"/>
            <a:round/>
            <a:headEnd len="sm" w="sm" type="none"/>
            <a:tailEnd len="sm" w="sm" type="none"/>
          </a:ln>
        </p:spPr>
      </p:pic>
      <p:pic>
        <p:nvPicPr>
          <p:cNvPr id="4250" name="Google Shape;4250;p75"/>
          <p:cNvPicPr preferRelativeResize="0"/>
          <p:nvPr/>
        </p:nvPicPr>
        <p:blipFill>
          <a:blip r:embed="rId4">
            <a:alphaModFix/>
          </a:blip>
          <a:stretch>
            <a:fillRect/>
          </a:stretch>
        </p:blipFill>
        <p:spPr>
          <a:xfrm flipH="1">
            <a:off x="6824470" y="1934558"/>
            <a:ext cx="390821" cy="390816"/>
          </a:xfrm>
          <a:prstGeom prst="rect">
            <a:avLst/>
          </a:prstGeom>
          <a:noFill/>
          <a:ln cap="flat" cmpd="sng" w="38100">
            <a:solidFill>
              <a:schemeClr val="accent6"/>
            </a:solidFill>
            <a:prstDash val="solid"/>
            <a:round/>
            <a:headEnd len="sm" w="sm" type="none"/>
            <a:tailEnd len="sm" w="sm" type="none"/>
          </a:ln>
        </p:spPr>
      </p:pic>
      <p:pic>
        <p:nvPicPr>
          <p:cNvPr id="4251" name="Google Shape;4251;p75"/>
          <p:cNvPicPr preferRelativeResize="0"/>
          <p:nvPr/>
        </p:nvPicPr>
        <p:blipFill>
          <a:blip r:embed="rId5">
            <a:alphaModFix/>
          </a:blip>
          <a:stretch>
            <a:fillRect/>
          </a:stretch>
        </p:blipFill>
        <p:spPr>
          <a:xfrm>
            <a:off x="7230413" y="1926516"/>
            <a:ext cx="406895" cy="406890"/>
          </a:xfrm>
          <a:prstGeom prst="rect">
            <a:avLst/>
          </a:prstGeom>
          <a:noFill/>
          <a:ln cap="flat" cmpd="sng" w="38100">
            <a:solidFill>
              <a:schemeClr val="accent6"/>
            </a:solidFill>
            <a:prstDash val="solid"/>
            <a:round/>
            <a:headEnd len="sm" w="sm" type="none"/>
            <a:tailEnd len="sm" w="sm" type="none"/>
          </a:ln>
        </p:spPr>
      </p:pic>
      <p:pic>
        <p:nvPicPr>
          <p:cNvPr id="4252" name="Google Shape;4252;p75"/>
          <p:cNvPicPr preferRelativeResize="0"/>
          <p:nvPr/>
        </p:nvPicPr>
        <p:blipFill>
          <a:blip r:embed="rId6">
            <a:alphaModFix/>
          </a:blip>
          <a:stretch>
            <a:fillRect/>
          </a:stretch>
        </p:blipFill>
        <p:spPr>
          <a:xfrm flipH="1">
            <a:off x="5975813" y="1926519"/>
            <a:ext cx="406895" cy="406890"/>
          </a:xfrm>
          <a:prstGeom prst="rect">
            <a:avLst/>
          </a:prstGeom>
          <a:noFill/>
          <a:ln cap="flat" cmpd="sng" w="38100">
            <a:solidFill>
              <a:schemeClr val="accent6"/>
            </a:solidFill>
            <a:prstDash val="solid"/>
            <a:round/>
            <a:headEnd len="sm" w="sm" type="none"/>
            <a:tailEnd len="sm" w="sm" type="none"/>
          </a:ln>
        </p:spPr>
      </p:pic>
      <p:pic>
        <p:nvPicPr>
          <p:cNvPr id="4253" name="Google Shape;4253;p75"/>
          <p:cNvPicPr preferRelativeResize="0"/>
          <p:nvPr/>
        </p:nvPicPr>
        <p:blipFill>
          <a:blip r:embed="rId7">
            <a:alphaModFix/>
          </a:blip>
          <a:stretch>
            <a:fillRect/>
          </a:stretch>
        </p:blipFill>
        <p:spPr>
          <a:xfrm>
            <a:off x="6417570" y="1922490"/>
            <a:ext cx="406895" cy="406901"/>
          </a:xfrm>
          <a:prstGeom prst="rect">
            <a:avLst/>
          </a:prstGeom>
          <a:noFill/>
          <a:ln cap="flat" cmpd="sng" w="38100">
            <a:solidFill>
              <a:schemeClr val="accent6"/>
            </a:solidFill>
            <a:prstDash val="solid"/>
            <a:round/>
            <a:headEnd len="sm" w="sm" type="none"/>
            <a:tailEnd len="sm" w="sm" type="none"/>
          </a:ln>
        </p:spPr>
      </p:pic>
      <p:pic>
        <p:nvPicPr>
          <p:cNvPr id="4254" name="Google Shape;4254;p75"/>
          <p:cNvPicPr preferRelativeResize="0"/>
          <p:nvPr/>
        </p:nvPicPr>
        <p:blipFill>
          <a:blip r:embed="rId8">
            <a:alphaModFix/>
          </a:blip>
          <a:stretch>
            <a:fillRect/>
          </a:stretch>
        </p:blipFill>
        <p:spPr>
          <a:xfrm>
            <a:off x="5534038" y="1926512"/>
            <a:ext cx="406900" cy="406901"/>
          </a:xfrm>
          <a:prstGeom prst="rect">
            <a:avLst/>
          </a:prstGeom>
          <a:noFill/>
          <a:ln cap="flat" cmpd="sng" w="38100">
            <a:solidFill>
              <a:schemeClr val="accent6"/>
            </a:solidFill>
            <a:prstDash val="solid"/>
            <a:round/>
            <a:headEnd len="sm" w="sm" type="none"/>
            <a:tailEnd len="sm" w="sm" type="none"/>
          </a:ln>
        </p:spPr>
      </p:pic>
      <p:sp>
        <p:nvSpPr>
          <p:cNvPr id="4255" name="Google Shape;4255;p75"/>
          <p:cNvSpPr txBox="1"/>
          <p:nvPr/>
        </p:nvSpPr>
        <p:spPr>
          <a:xfrm>
            <a:off x="5505000" y="2367688"/>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ir069B</a:t>
            </a:r>
            <a:endParaRPr sz="800">
              <a:solidFill>
                <a:schemeClr val="dk1"/>
              </a:solidFill>
              <a:latin typeface="Albert Sans"/>
              <a:ea typeface="Albert Sans"/>
              <a:cs typeface="Albert Sans"/>
              <a:sym typeface="Albert Sans"/>
            </a:endParaRPr>
          </a:p>
        </p:txBody>
      </p:sp>
      <p:sp>
        <p:nvSpPr>
          <p:cNvPr id="4256" name="Google Shape;4256;p75"/>
          <p:cNvSpPr txBox="1"/>
          <p:nvPr/>
        </p:nvSpPr>
        <p:spPr>
          <a:xfrm>
            <a:off x="5913425" y="2367675"/>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ir172B</a:t>
            </a:r>
            <a:endParaRPr sz="800">
              <a:solidFill>
                <a:schemeClr val="dk1"/>
              </a:solidFill>
              <a:latin typeface="Albert Sans"/>
              <a:ea typeface="Albert Sans"/>
              <a:cs typeface="Albert Sans"/>
              <a:sym typeface="Albert Sans"/>
            </a:endParaRPr>
          </a:p>
        </p:txBody>
      </p:sp>
      <p:sp>
        <p:nvSpPr>
          <p:cNvPr id="4257" name="Google Shape;4257;p75"/>
          <p:cNvSpPr txBox="1"/>
          <p:nvPr/>
        </p:nvSpPr>
        <p:spPr>
          <a:xfrm>
            <a:off x="6378425" y="2367688"/>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ir069C</a:t>
            </a:r>
            <a:endParaRPr sz="800">
              <a:solidFill>
                <a:schemeClr val="dk1"/>
              </a:solidFill>
              <a:latin typeface="Albert Sans"/>
              <a:ea typeface="Albert Sans"/>
              <a:cs typeface="Albert Sans"/>
              <a:sym typeface="Albert Sans"/>
            </a:endParaRPr>
          </a:p>
        </p:txBody>
      </p:sp>
      <p:sp>
        <p:nvSpPr>
          <p:cNvPr id="4258" name="Google Shape;4258;p75"/>
          <p:cNvSpPr txBox="1"/>
          <p:nvPr/>
        </p:nvSpPr>
        <p:spPr>
          <a:xfrm>
            <a:off x="6824475" y="2367675"/>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ir172C</a:t>
            </a:r>
            <a:endParaRPr sz="800">
              <a:solidFill>
                <a:schemeClr val="dk1"/>
              </a:solidFill>
              <a:latin typeface="Albert Sans"/>
              <a:ea typeface="Albert Sans"/>
              <a:cs typeface="Albert Sans"/>
              <a:sym typeface="Albert Sans"/>
            </a:endParaRPr>
          </a:p>
        </p:txBody>
      </p:sp>
      <p:sp>
        <p:nvSpPr>
          <p:cNvPr id="4259" name="Google Shape;4259;p75"/>
          <p:cNvSpPr txBox="1"/>
          <p:nvPr/>
        </p:nvSpPr>
        <p:spPr>
          <a:xfrm>
            <a:off x="7201376" y="2367688"/>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ir069D</a:t>
            </a:r>
            <a:endParaRPr sz="800">
              <a:solidFill>
                <a:schemeClr val="dk1"/>
              </a:solidFill>
              <a:latin typeface="Albert Sans"/>
              <a:ea typeface="Albert Sans"/>
              <a:cs typeface="Albert Sans"/>
              <a:sym typeface="Albert Sans"/>
            </a:endParaRPr>
          </a:p>
        </p:txBody>
      </p:sp>
      <p:sp>
        <p:nvSpPr>
          <p:cNvPr id="4260" name="Google Shape;4260;p75"/>
          <p:cNvSpPr txBox="1"/>
          <p:nvPr/>
        </p:nvSpPr>
        <p:spPr>
          <a:xfrm>
            <a:off x="7615351" y="2367688"/>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ir172D</a:t>
            </a:r>
            <a:endParaRPr sz="800">
              <a:solidFill>
                <a:schemeClr val="dk1"/>
              </a:solidFill>
              <a:latin typeface="Albert Sans"/>
              <a:ea typeface="Albert Sans"/>
              <a:cs typeface="Albert Sans"/>
              <a:sym typeface="Albert Sans"/>
            </a:endParaRPr>
          </a:p>
        </p:txBody>
      </p:sp>
      <p:pic>
        <p:nvPicPr>
          <p:cNvPr id="4261" name="Google Shape;4261;p75"/>
          <p:cNvPicPr preferRelativeResize="0"/>
          <p:nvPr/>
        </p:nvPicPr>
        <p:blipFill>
          <a:blip r:embed="rId3">
            <a:alphaModFix/>
          </a:blip>
          <a:stretch>
            <a:fillRect/>
          </a:stretch>
        </p:blipFill>
        <p:spPr>
          <a:xfrm flipH="1">
            <a:off x="7595130" y="3716020"/>
            <a:ext cx="390821" cy="390816"/>
          </a:xfrm>
          <a:prstGeom prst="rect">
            <a:avLst/>
          </a:prstGeom>
          <a:noFill/>
          <a:ln cap="flat" cmpd="sng" w="38100">
            <a:solidFill>
              <a:schemeClr val="accent6"/>
            </a:solidFill>
            <a:prstDash val="solid"/>
            <a:round/>
            <a:headEnd len="sm" w="sm" type="none"/>
            <a:tailEnd len="sm" w="sm" type="none"/>
          </a:ln>
        </p:spPr>
      </p:pic>
      <p:pic>
        <p:nvPicPr>
          <p:cNvPr id="4262" name="Google Shape;4262;p75"/>
          <p:cNvPicPr preferRelativeResize="0"/>
          <p:nvPr/>
        </p:nvPicPr>
        <p:blipFill>
          <a:blip r:embed="rId4">
            <a:alphaModFix/>
          </a:blip>
          <a:stretch>
            <a:fillRect/>
          </a:stretch>
        </p:blipFill>
        <p:spPr>
          <a:xfrm flipH="1">
            <a:off x="6767182" y="3720033"/>
            <a:ext cx="390821" cy="390816"/>
          </a:xfrm>
          <a:prstGeom prst="rect">
            <a:avLst/>
          </a:prstGeom>
          <a:noFill/>
          <a:ln cap="flat" cmpd="sng" w="38100">
            <a:solidFill>
              <a:schemeClr val="accent6"/>
            </a:solidFill>
            <a:prstDash val="solid"/>
            <a:round/>
            <a:headEnd len="sm" w="sm" type="none"/>
            <a:tailEnd len="sm" w="sm" type="none"/>
          </a:ln>
        </p:spPr>
      </p:pic>
      <p:pic>
        <p:nvPicPr>
          <p:cNvPr id="4263" name="Google Shape;4263;p75"/>
          <p:cNvPicPr preferRelativeResize="0"/>
          <p:nvPr/>
        </p:nvPicPr>
        <p:blipFill>
          <a:blip r:embed="rId5">
            <a:alphaModFix/>
          </a:blip>
          <a:stretch>
            <a:fillRect/>
          </a:stretch>
        </p:blipFill>
        <p:spPr>
          <a:xfrm>
            <a:off x="7173125" y="3711991"/>
            <a:ext cx="406895" cy="406890"/>
          </a:xfrm>
          <a:prstGeom prst="rect">
            <a:avLst/>
          </a:prstGeom>
          <a:noFill/>
          <a:ln cap="flat" cmpd="sng" w="38100">
            <a:solidFill>
              <a:schemeClr val="accent6"/>
            </a:solidFill>
            <a:prstDash val="solid"/>
            <a:round/>
            <a:headEnd len="sm" w="sm" type="none"/>
            <a:tailEnd len="sm" w="sm" type="none"/>
          </a:ln>
        </p:spPr>
      </p:pic>
      <p:pic>
        <p:nvPicPr>
          <p:cNvPr id="4264" name="Google Shape;4264;p75"/>
          <p:cNvPicPr preferRelativeResize="0"/>
          <p:nvPr/>
        </p:nvPicPr>
        <p:blipFill>
          <a:blip r:embed="rId6">
            <a:alphaModFix/>
          </a:blip>
          <a:stretch>
            <a:fillRect/>
          </a:stretch>
        </p:blipFill>
        <p:spPr>
          <a:xfrm flipH="1">
            <a:off x="5918525" y="3711994"/>
            <a:ext cx="406895" cy="406890"/>
          </a:xfrm>
          <a:prstGeom prst="rect">
            <a:avLst/>
          </a:prstGeom>
          <a:noFill/>
          <a:ln cap="flat" cmpd="sng" w="38100">
            <a:solidFill>
              <a:schemeClr val="accent6"/>
            </a:solidFill>
            <a:prstDash val="solid"/>
            <a:round/>
            <a:headEnd len="sm" w="sm" type="none"/>
            <a:tailEnd len="sm" w="sm" type="none"/>
          </a:ln>
        </p:spPr>
      </p:pic>
      <p:pic>
        <p:nvPicPr>
          <p:cNvPr id="4265" name="Google Shape;4265;p75"/>
          <p:cNvPicPr preferRelativeResize="0"/>
          <p:nvPr/>
        </p:nvPicPr>
        <p:blipFill>
          <a:blip r:embed="rId7">
            <a:alphaModFix/>
          </a:blip>
          <a:stretch>
            <a:fillRect/>
          </a:stretch>
        </p:blipFill>
        <p:spPr>
          <a:xfrm>
            <a:off x="6360282" y="3707965"/>
            <a:ext cx="406895" cy="406901"/>
          </a:xfrm>
          <a:prstGeom prst="rect">
            <a:avLst/>
          </a:prstGeom>
          <a:noFill/>
          <a:ln cap="flat" cmpd="sng" w="38100">
            <a:solidFill>
              <a:schemeClr val="accent6"/>
            </a:solidFill>
            <a:prstDash val="solid"/>
            <a:round/>
            <a:headEnd len="sm" w="sm" type="none"/>
            <a:tailEnd len="sm" w="sm" type="none"/>
          </a:ln>
        </p:spPr>
      </p:pic>
      <p:pic>
        <p:nvPicPr>
          <p:cNvPr id="4266" name="Google Shape;4266;p75"/>
          <p:cNvPicPr preferRelativeResize="0"/>
          <p:nvPr/>
        </p:nvPicPr>
        <p:blipFill>
          <a:blip r:embed="rId8">
            <a:alphaModFix/>
          </a:blip>
          <a:stretch>
            <a:fillRect/>
          </a:stretch>
        </p:blipFill>
        <p:spPr>
          <a:xfrm>
            <a:off x="5476750" y="3711987"/>
            <a:ext cx="406900" cy="406901"/>
          </a:xfrm>
          <a:prstGeom prst="rect">
            <a:avLst/>
          </a:prstGeom>
          <a:noFill/>
          <a:ln cap="flat" cmpd="sng" w="38100">
            <a:solidFill>
              <a:schemeClr val="accent6"/>
            </a:solidFill>
            <a:prstDash val="solid"/>
            <a:round/>
            <a:headEnd len="sm" w="sm" type="none"/>
            <a:tailEnd len="sm" w="sm" type="none"/>
          </a:ln>
        </p:spPr>
      </p:pic>
      <p:sp>
        <p:nvSpPr>
          <p:cNvPr id="4267" name="Google Shape;4267;p75"/>
          <p:cNvSpPr txBox="1"/>
          <p:nvPr/>
        </p:nvSpPr>
        <p:spPr>
          <a:xfrm>
            <a:off x="5447713" y="4153163"/>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ir069C</a:t>
            </a:r>
            <a:endParaRPr sz="800">
              <a:solidFill>
                <a:schemeClr val="dk1"/>
              </a:solidFill>
              <a:latin typeface="Albert Sans"/>
              <a:ea typeface="Albert Sans"/>
              <a:cs typeface="Albert Sans"/>
              <a:sym typeface="Albert Sans"/>
            </a:endParaRPr>
          </a:p>
        </p:txBody>
      </p:sp>
      <p:sp>
        <p:nvSpPr>
          <p:cNvPr id="4268" name="Google Shape;4268;p75"/>
          <p:cNvSpPr txBox="1"/>
          <p:nvPr/>
        </p:nvSpPr>
        <p:spPr>
          <a:xfrm>
            <a:off x="5856150" y="4153150"/>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ir172C</a:t>
            </a:r>
            <a:endParaRPr sz="800">
              <a:solidFill>
                <a:schemeClr val="dk1"/>
              </a:solidFill>
              <a:latin typeface="Albert Sans"/>
              <a:ea typeface="Albert Sans"/>
              <a:cs typeface="Albert Sans"/>
              <a:sym typeface="Albert Sans"/>
            </a:endParaRPr>
          </a:p>
        </p:txBody>
      </p:sp>
      <p:sp>
        <p:nvSpPr>
          <p:cNvPr id="4269" name="Google Shape;4269;p75"/>
          <p:cNvSpPr txBox="1"/>
          <p:nvPr/>
        </p:nvSpPr>
        <p:spPr>
          <a:xfrm>
            <a:off x="6321138" y="4153163"/>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ir069D</a:t>
            </a:r>
            <a:endParaRPr sz="800">
              <a:solidFill>
                <a:schemeClr val="dk1"/>
              </a:solidFill>
              <a:latin typeface="Albert Sans"/>
              <a:ea typeface="Albert Sans"/>
              <a:cs typeface="Albert Sans"/>
              <a:sym typeface="Albert Sans"/>
            </a:endParaRPr>
          </a:p>
        </p:txBody>
      </p:sp>
      <p:sp>
        <p:nvSpPr>
          <p:cNvPr id="4270" name="Google Shape;4270;p75"/>
          <p:cNvSpPr txBox="1"/>
          <p:nvPr/>
        </p:nvSpPr>
        <p:spPr>
          <a:xfrm>
            <a:off x="6767200" y="4153150"/>
            <a:ext cx="58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ir172D</a:t>
            </a:r>
            <a:endParaRPr sz="800">
              <a:solidFill>
                <a:schemeClr val="dk1"/>
              </a:solidFill>
              <a:latin typeface="Albert Sans"/>
              <a:ea typeface="Albert Sans"/>
              <a:cs typeface="Albert Sans"/>
              <a:sym typeface="Albert Sans"/>
            </a:endParaRPr>
          </a:p>
        </p:txBody>
      </p:sp>
      <p:sp>
        <p:nvSpPr>
          <p:cNvPr id="4271" name="Google Shape;4271;p75"/>
          <p:cNvSpPr txBox="1"/>
          <p:nvPr/>
        </p:nvSpPr>
        <p:spPr>
          <a:xfrm>
            <a:off x="7144088" y="4153163"/>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ir069E</a:t>
            </a:r>
            <a:endParaRPr sz="800">
              <a:solidFill>
                <a:schemeClr val="dk1"/>
              </a:solidFill>
              <a:latin typeface="Albert Sans"/>
              <a:ea typeface="Albert Sans"/>
              <a:cs typeface="Albert Sans"/>
              <a:sym typeface="Albert Sans"/>
            </a:endParaRPr>
          </a:p>
        </p:txBody>
      </p:sp>
      <p:sp>
        <p:nvSpPr>
          <p:cNvPr id="4272" name="Google Shape;4272;p75"/>
          <p:cNvSpPr txBox="1"/>
          <p:nvPr/>
        </p:nvSpPr>
        <p:spPr>
          <a:xfrm>
            <a:off x="7558064" y="4153163"/>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ir172E</a:t>
            </a:r>
            <a:endParaRPr sz="800">
              <a:solidFill>
                <a:schemeClr val="dk1"/>
              </a:solidFill>
              <a:latin typeface="Albert Sans"/>
              <a:ea typeface="Albert Sans"/>
              <a:cs typeface="Albert Sans"/>
              <a:sym typeface="Albert Sans"/>
            </a:endParaRPr>
          </a:p>
        </p:txBody>
      </p:sp>
      <p:pic>
        <p:nvPicPr>
          <p:cNvPr id="4273" name="Google Shape;4273;p75"/>
          <p:cNvPicPr preferRelativeResize="0"/>
          <p:nvPr/>
        </p:nvPicPr>
        <p:blipFill>
          <a:blip r:embed="rId3">
            <a:alphaModFix/>
          </a:blip>
          <a:stretch>
            <a:fillRect/>
          </a:stretch>
        </p:blipFill>
        <p:spPr>
          <a:xfrm flipH="1">
            <a:off x="3149855" y="3691870"/>
            <a:ext cx="390821" cy="390816"/>
          </a:xfrm>
          <a:prstGeom prst="rect">
            <a:avLst/>
          </a:prstGeom>
          <a:noFill/>
          <a:ln cap="flat" cmpd="sng" w="38100">
            <a:solidFill>
              <a:schemeClr val="accent6"/>
            </a:solidFill>
            <a:prstDash val="solid"/>
            <a:round/>
            <a:headEnd len="sm" w="sm" type="none"/>
            <a:tailEnd len="sm" w="sm" type="none"/>
          </a:ln>
        </p:spPr>
      </p:pic>
      <p:pic>
        <p:nvPicPr>
          <p:cNvPr id="4274" name="Google Shape;4274;p75"/>
          <p:cNvPicPr preferRelativeResize="0"/>
          <p:nvPr/>
        </p:nvPicPr>
        <p:blipFill>
          <a:blip r:embed="rId4">
            <a:alphaModFix/>
          </a:blip>
          <a:stretch>
            <a:fillRect/>
          </a:stretch>
        </p:blipFill>
        <p:spPr>
          <a:xfrm flipH="1">
            <a:off x="2321907" y="3695883"/>
            <a:ext cx="390821" cy="390816"/>
          </a:xfrm>
          <a:prstGeom prst="rect">
            <a:avLst/>
          </a:prstGeom>
          <a:noFill/>
          <a:ln cap="flat" cmpd="sng" w="38100">
            <a:solidFill>
              <a:schemeClr val="accent6"/>
            </a:solidFill>
            <a:prstDash val="solid"/>
            <a:round/>
            <a:headEnd len="sm" w="sm" type="none"/>
            <a:tailEnd len="sm" w="sm" type="none"/>
          </a:ln>
        </p:spPr>
      </p:pic>
      <p:pic>
        <p:nvPicPr>
          <p:cNvPr id="4275" name="Google Shape;4275;p75"/>
          <p:cNvPicPr preferRelativeResize="0"/>
          <p:nvPr/>
        </p:nvPicPr>
        <p:blipFill>
          <a:blip r:embed="rId5">
            <a:alphaModFix/>
          </a:blip>
          <a:stretch>
            <a:fillRect/>
          </a:stretch>
        </p:blipFill>
        <p:spPr>
          <a:xfrm>
            <a:off x="2727850" y="3687841"/>
            <a:ext cx="406895" cy="406890"/>
          </a:xfrm>
          <a:prstGeom prst="rect">
            <a:avLst/>
          </a:prstGeom>
          <a:noFill/>
          <a:ln cap="flat" cmpd="sng" w="38100">
            <a:solidFill>
              <a:schemeClr val="accent6"/>
            </a:solidFill>
            <a:prstDash val="solid"/>
            <a:round/>
            <a:headEnd len="sm" w="sm" type="none"/>
            <a:tailEnd len="sm" w="sm" type="none"/>
          </a:ln>
        </p:spPr>
      </p:pic>
      <p:pic>
        <p:nvPicPr>
          <p:cNvPr id="4276" name="Google Shape;4276;p75"/>
          <p:cNvPicPr preferRelativeResize="0"/>
          <p:nvPr/>
        </p:nvPicPr>
        <p:blipFill>
          <a:blip r:embed="rId6">
            <a:alphaModFix/>
          </a:blip>
          <a:stretch>
            <a:fillRect/>
          </a:stretch>
        </p:blipFill>
        <p:spPr>
          <a:xfrm flipH="1">
            <a:off x="1473250" y="3687844"/>
            <a:ext cx="406895" cy="406890"/>
          </a:xfrm>
          <a:prstGeom prst="rect">
            <a:avLst/>
          </a:prstGeom>
          <a:noFill/>
          <a:ln cap="flat" cmpd="sng" w="38100">
            <a:solidFill>
              <a:schemeClr val="accent6"/>
            </a:solidFill>
            <a:prstDash val="solid"/>
            <a:round/>
            <a:headEnd len="sm" w="sm" type="none"/>
            <a:tailEnd len="sm" w="sm" type="none"/>
          </a:ln>
        </p:spPr>
      </p:pic>
      <p:pic>
        <p:nvPicPr>
          <p:cNvPr id="4277" name="Google Shape;4277;p75"/>
          <p:cNvPicPr preferRelativeResize="0"/>
          <p:nvPr/>
        </p:nvPicPr>
        <p:blipFill>
          <a:blip r:embed="rId7">
            <a:alphaModFix/>
          </a:blip>
          <a:stretch>
            <a:fillRect/>
          </a:stretch>
        </p:blipFill>
        <p:spPr>
          <a:xfrm>
            <a:off x="1915007" y="3683815"/>
            <a:ext cx="406895" cy="406901"/>
          </a:xfrm>
          <a:prstGeom prst="rect">
            <a:avLst/>
          </a:prstGeom>
          <a:noFill/>
          <a:ln cap="flat" cmpd="sng" w="38100">
            <a:solidFill>
              <a:schemeClr val="accent6"/>
            </a:solidFill>
            <a:prstDash val="solid"/>
            <a:round/>
            <a:headEnd len="sm" w="sm" type="none"/>
            <a:tailEnd len="sm" w="sm" type="none"/>
          </a:ln>
        </p:spPr>
      </p:pic>
      <p:pic>
        <p:nvPicPr>
          <p:cNvPr id="4278" name="Google Shape;4278;p75"/>
          <p:cNvPicPr preferRelativeResize="0"/>
          <p:nvPr/>
        </p:nvPicPr>
        <p:blipFill>
          <a:blip r:embed="rId8">
            <a:alphaModFix/>
          </a:blip>
          <a:stretch>
            <a:fillRect/>
          </a:stretch>
        </p:blipFill>
        <p:spPr>
          <a:xfrm>
            <a:off x="1031475" y="3687837"/>
            <a:ext cx="406900" cy="406901"/>
          </a:xfrm>
          <a:prstGeom prst="rect">
            <a:avLst/>
          </a:prstGeom>
          <a:noFill/>
          <a:ln cap="flat" cmpd="sng" w="38100">
            <a:solidFill>
              <a:schemeClr val="accent6"/>
            </a:solidFill>
            <a:prstDash val="solid"/>
            <a:round/>
            <a:headEnd len="sm" w="sm" type="none"/>
            <a:tailEnd len="sm" w="sm" type="none"/>
          </a:ln>
        </p:spPr>
      </p:pic>
      <p:sp>
        <p:nvSpPr>
          <p:cNvPr id="4279" name="Google Shape;4279;p75"/>
          <p:cNvSpPr txBox="1"/>
          <p:nvPr/>
        </p:nvSpPr>
        <p:spPr>
          <a:xfrm>
            <a:off x="1002438" y="4129013"/>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ir069D</a:t>
            </a:r>
            <a:endParaRPr sz="800">
              <a:solidFill>
                <a:schemeClr val="dk1"/>
              </a:solidFill>
              <a:latin typeface="Albert Sans"/>
              <a:ea typeface="Albert Sans"/>
              <a:cs typeface="Albert Sans"/>
              <a:sym typeface="Albert Sans"/>
            </a:endParaRPr>
          </a:p>
        </p:txBody>
      </p:sp>
      <p:sp>
        <p:nvSpPr>
          <p:cNvPr id="4280" name="Google Shape;4280;p75"/>
          <p:cNvSpPr txBox="1"/>
          <p:nvPr/>
        </p:nvSpPr>
        <p:spPr>
          <a:xfrm>
            <a:off x="1410877" y="4129000"/>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ir172D</a:t>
            </a:r>
            <a:endParaRPr sz="800">
              <a:solidFill>
                <a:schemeClr val="dk1"/>
              </a:solidFill>
              <a:latin typeface="Albert Sans"/>
              <a:ea typeface="Albert Sans"/>
              <a:cs typeface="Albert Sans"/>
              <a:sym typeface="Albert Sans"/>
            </a:endParaRPr>
          </a:p>
        </p:txBody>
      </p:sp>
      <p:sp>
        <p:nvSpPr>
          <p:cNvPr id="4281" name="Google Shape;4281;p75"/>
          <p:cNvSpPr txBox="1"/>
          <p:nvPr/>
        </p:nvSpPr>
        <p:spPr>
          <a:xfrm>
            <a:off x="1875863" y="4129013"/>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ir069E</a:t>
            </a:r>
            <a:endParaRPr sz="800">
              <a:solidFill>
                <a:schemeClr val="dk1"/>
              </a:solidFill>
              <a:latin typeface="Albert Sans"/>
              <a:ea typeface="Albert Sans"/>
              <a:cs typeface="Albert Sans"/>
              <a:sym typeface="Albert Sans"/>
            </a:endParaRPr>
          </a:p>
        </p:txBody>
      </p:sp>
      <p:sp>
        <p:nvSpPr>
          <p:cNvPr id="4282" name="Google Shape;4282;p75"/>
          <p:cNvSpPr txBox="1"/>
          <p:nvPr/>
        </p:nvSpPr>
        <p:spPr>
          <a:xfrm>
            <a:off x="2321913" y="4129000"/>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ir172E</a:t>
            </a:r>
            <a:endParaRPr sz="800">
              <a:solidFill>
                <a:schemeClr val="dk1"/>
              </a:solidFill>
              <a:latin typeface="Albert Sans"/>
              <a:ea typeface="Albert Sans"/>
              <a:cs typeface="Albert Sans"/>
              <a:sym typeface="Albert Sans"/>
            </a:endParaRPr>
          </a:p>
        </p:txBody>
      </p:sp>
      <p:sp>
        <p:nvSpPr>
          <p:cNvPr id="4283" name="Google Shape;4283;p75"/>
          <p:cNvSpPr txBox="1"/>
          <p:nvPr/>
        </p:nvSpPr>
        <p:spPr>
          <a:xfrm>
            <a:off x="2698813" y="4129013"/>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ir069F</a:t>
            </a:r>
            <a:endParaRPr sz="800">
              <a:solidFill>
                <a:schemeClr val="dk1"/>
              </a:solidFill>
              <a:latin typeface="Albert Sans"/>
              <a:ea typeface="Albert Sans"/>
              <a:cs typeface="Albert Sans"/>
              <a:sym typeface="Albert Sans"/>
            </a:endParaRPr>
          </a:p>
        </p:txBody>
      </p:sp>
      <p:sp>
        <p:nvSpPr>
          <p:cNvPr id="4284" name="Google Shape;4284;p75"/>
          <p:cNvSpPr txBox="1"/>
          <p:nvPr/>
        </p:nvSpPr>
        <p:spPr>
          <a:xfrm>
            <a:off x="3112789" y="4129013"/>
            <a:ext cx="52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ir172F</a:t>
            </a:r>
            <a:endParaRPr sz="800">
              <a:solidFill>
                <a:schemeClr val="dk1"/>
              </a:solidFill>
              <a:latin typeface="Albert Sans"/>
              <a:ea typeface="Albert Sans"/>
              <a:cs typeface="Albert Sans"/>
              <a:sym typeface="Albert Sans"/>
            </a:endParaRPr>
          </a:p>
        </p:txBody>
      </p:sp>
      <p:sp>
        <p:nvSpPr>
          <p:cNvPr id="4285" name="Google Shape;4285;p75"/>
          <p:cNvSpPr/>
          <p:nvPr/>
        </p:nvSpPr>
        <p:spPr>
          <a:xfrm rot="5400000">
            <a:off x="6756150" y="2573213"/>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286" name="Google Shape;4286;p75"/>
          <p:cNvSpPr/>
          <p:nvPr/>
        </p:nvSpPr>
        <p:spPr>
          <a:xfrm rot="5400000">
            <a:off x="6727263" y="3459513"/>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0" name="Shape 4290"/>
        <p:cNvGrpSpPr/>
        <p:nvPr/>
      </p:nvGrpSpPr>
      <p:grpSpPr>
        <a:xfrm>
          <a:off x="0" y="0"/>
          <a:ext cx="0" cy="0"/>
          <a:chOff x="0" y="0"/>
          <a:chExt cx="0" cy="0"/>
        </a:xfrm>
      </p:grpSpPr>
      <p:sp>
        <p:nvSpPr>
          <p:cNvPr id="4291" name="Google Shape;4291;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ConvGRU + UNet Architecture</a:t>
            </a:r>
            <a:endParaRPr/>
          </a:p>
        </p:txBody>
      </p:sp>
      <p:sp>
        <p:nvSpPr>
          <p:cNvPr id="4292" name="Google Shape;4292;p76"/>
          <p:cNvSpPr txBox="1"/>
          <p:nvPr/>
        </p:nvSpPr>
        <p:spPr>
          <a:xfrm>
            <a:off x="829725" y="1154650"/>
            <a:ext cx="7360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Try to capture the temporal information between input frames through a ConvGRU </a:t>
            </a:r>
            <a:r>
              <a:rPr baseline="30000" lang="en">
                <a:solidFill>
                  <a:schemeClr val="dk1"/>
                </a:solidFill>
                <a:latin typeface="Albert Sans"/>
                <a:ea typeface="Albert Sans"/>
                <a:cs typeface="Albert Sans"/>
                <a:sym typeface="Albert Sans"/>
              </a:rPr>
              <a:t>1</a:t>
            </a:r>
            <a:r>
              <a:rPr lang="en">
                <a:solidFill>
                  <a:schemeClr val="dk1"/>
                </a:solidFill>
                <a:latin typeface="Albert Sans"/>
                <a:ea typeface="Albert Sans"/>
                <a:cs typeface="Albert Sans"/>
                <a:sym typeface="Albert Sans"/>
              </a:rPr>
              <a:t> Architecture and encode them.</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Pass the encoded temporal information and the nosified future frames to the 2D UNet in order to predict the noise of the future frame.</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We used it because we thought it could lead to better result than the baseline</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We use ConvGRU instead of ConvLSTM, because GRU architectures are faster in inference</a:t>
            </a:r>
            <a:endParaRPr>
              <a:solidFill>
                <a:schemeClr val="dk1"/>
              </a:solidFill>
              <a:latin typeface="Albert Sans"/>
              <a:ea typeface="Albert Sans"/>
              <a:cs typeface="Albert Sans"/>
              <a:sym typeface="Albert Sans"/>
            </a:endParaRPr>
          </a:p>
        </p:txBody>
      </p:sp>
      <p:sp>
        <p:nvSpPr>
          <p:cNvPr id="4293" name="Google Shape;4293;p76"/>
          <p:cNvSpPr txBox="1"/>
          <p:nvPr/>
        </p:nvSpPr>
        <p:spPr>
          <a:xfrm>
            <a:off x="3717975" y="4230500"/>
            <a:ext cx="5103600" cy="576300"/>
          </a:xfrm>
          <a:prstGeom prst="rect">
            <a:avLst/>
          </a:prstGeom>
          <a:solidFill>
            <a:schemeClr val="accent6"/>
          </a:solidFill>
          <a:ln cap="flat" cmpd="sng" w="9525">
            <a:solidFill>
              <a:schemeClr val="accent5"/>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n">
                <a:latin typeface="Albert Sans"/>
                <a:ea typeface="Albert Sans"/>
                <a:cs typeface="Albert Sans"/>
                <a:sym typeface="Albert Sans"/>
              </a:rPr>
              <a:t>[1] Siam et al., “</a:t>
            </a:r>
            <a:r>
              <a:rPr i="1" lang="en">
                <a:latin typeface="Albert Sans"/>
                <a:ea typeface="Albert Sans"/>
                <a:cs typeface="Albert Sans"/>
                <a:sym typeface="Albert Sans"/>
              </a:rPr>
              <a:t>Convolutional Gated Recurrent Networks for Video Segmentation</a:t>
            </a:r>
            <a:r>
              <a:rPr i="1" lang="en">
                <a:latin typeface="Albert Sans"/>
                <a:ea typeface="Albert Sans"/>
                <a:cs typeface="Albert Sans"/>
                <a:sym typeface="Albert Sans"/>
              </a:rPr>
              <a:t>”</a:t>
            </a:r>
            <a:r>
              <a:rPr lang="en">
                <a:latin typeface="Albert Sans"/>
                <a:ea typeface="Albert Sans"/>
                <a:cs typeface="Albert Sans"/>
                <a:sym typeface="Albert Sans"/>
              </a:rPr>
              <a:t>, </a:t>
            </a:r>
            <a:r>
              <a:rPr lang="en">
                <a:latin typeface="Albert Sans"/>
                <a:ea typeface="Albert Sans"/>
                <a:cs typeface="Albert Sans"/>
                <a:sym typeface="Albert Sans"/>
              </a:rPr>
              <a:t>2016</a:t>
            </a:r>
            <a:r>
              <a:rPr lang="en">
                <a:latin typeface="Albert Sans"/>
                <a:ea typeface="Albert Sans"/>
                <a:cs typeface="Albert Sans"/>
                <a:sym typeface="Albert Sans"/>
              </a:rPr>
              <a:t>, </a:t>
            </a:r>
            <a:r>
              <a:rPr lang="en" u="sng">
                <a:solidFill>
                  <a:schemeClr val="hlink"/>
                </a:solidFill>
                <a:latin typeface="Albert Sans"/>
                <a:ea typeface="Albert Sans"/>
                <a:cs typeface="Albert Sans"/>
                <a:sym typeface="Albert Sans"/>
                <a:hlinkClick r:id="rId3"/>
              </a:rPr>
              <a:t>https://arxiv.org/abs/1611.05435</a:t>
            </a:r>
            <a:r>
              <a:rPr lang="en" u="sng">
                <a:solidFill>
                  <a:srgbClr val="00A6D6"/>
                </a:solidFill>
                <a:latin typeface="Albert Sans"/>
                <a:ea typeface="Albert Sans"/>
                <a:cs typeface="Albert Sans"/>
                <a:sym typeface="Albert Sans"/>
                <a:hlinkClick r:id="rId4">
                  <a:extLst>
                    <a:ext uri="{A12FA001-AC4F-418D-AE19-62706E023703}">
                      <ahyp:hlinkClr val="tx"/>
                    </a:ext>
                  </a:extLst>
                </a:hlinkClick>
              </a:rPr>
              <a:t> </a:t>
            </a:r>
            <a:endParaRPr>
              <a:latin typeface="Albert Sans"/>
              <a:ea typeface="Albert Sans"/>
              <a:cs typeface="Albert Sans"/>
              <a:sym typeface="Albert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7" name="Shape 4297"/>
        <p:cNvGrpSpPr/>
        <p:nvPr/>
      </p:nvGrpSpPr>
      <p:grpSpPr>
        <a:xfrm>
          <a:off x="0" y="0"/>
          <a:ext cx="0" cy="0"/>
          <a:chOff x="0" y="0"/>
          <a:chExt cx="0" cy="0"/>
        </a:xfrm>
      </p:grpSpPr>
      <p:sp>
        <p:nvSpPr>
          <p:cNvPr id="4298" name="Google Shape;4298;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ConvGRUCell</a:t>
            </a:r>
            <a:endParaRPr/>
          </a:p>
        </p:txBody>
      </p:sp>
      <p:sp>
        <p:nvSpPr>
          <p:cNvPr id="4299" name="Google Shape;4299;p77"/>
          <p:cNvSpPr txBox="1"/>
          <p:nvPr/>
        </p:nvSpPr>
        <p:spPr>
          <a:xfrm flipH="1">
            <a:off x="720200" y="1184575"/>
            <a:ext cx="3941100" cy="33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Mixes GRU with convolution. Captures temporal information in the image domain.</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lnSpc>
                <a:spcPct val="150000"/>
              </a:lnSpc>
              <a:spcBef>
                <a:spcPts val="0"/>
              </a:spcBef>
              <a:spcAft>
                <a:spcPts val="0"/>
              </a:spcAft>
              <a:buNone/>
            </a:pPr>
            <a:r>
              <a:rPr lang="en">
                <a:solidFill>
                  <a:schemeClr val="dk1"/>
                </a:solidFill>
                <a:latin typeface="Albert Sans"/>
                <a:ea typeface="Albert Sans"/>
                <a:cs typeface="Albert Sans"/>
                <a:sym typeface="Albert Sans"/>
              </a:rPr>
              <a:t>	    Concatenation</a:t>
            </a:r>
            <a:endParaRPr>
              <a:solidFill>
                <a:schemeClr val="dk1"/>
              </a:solidFill>
              <a:latin typeface="Albert Sans"/>
              <a:ea typeface="Albert Sans"/>
              <a:cs typeface="Albert Sans"/>
              <a:sym typeface="Albert Sans"/>
            </a:endParaRPr>
          </a:p>
          <a:p>
            <a:pPr indent="0" lvl="0" marL="0" rtl="0" algn="l">
              <a:lnSpc>
                <a:spcPct val="150000"/>
              </a:lnSpc>
              <a:spcBef>
                <a:spcPts val="0"/>
              </a:spcBef>
              <a:spcAft>
                <a:spcPts val="0"/>
              </a:spcAft>
              <a:buNone/>
            </a:pPr>
            <a:r>
              <a:rPr lang="en">
                <a:solidFill>
                  <a:schemeClr val="dk1"/>
                </a:solidFill>
                <a:latin typeface="Albert Sans"/>
                <a:ea typeface="Albert Sans"/>
                <a:cs typeface="Albert Sans"/>
                <a:sym typeface="Albert Sans"/>
              </a:rPr>
              <a:t>	    Splitting operation</a:t>
            </a:r>
            <a:endParaRPr>
              <a:solidFill>
                <a:schemeClr val="dk1"/>
              </a:solidFill>
              <a:latin typeface="Albert Sans"/>
              <a:ea typeface="Albert Sans"/>
              <a:cs typeface="Albert Sans"/>
              <a:sym typeface="Albert Sans"/>
            </a:endParaRPr>
          </a:p>
          <a:p>
            <a:pPr indent="0" lvl="0" marL="0" rtl="0" algn="l">
              <a:lnSpc>
                <a:spcPct val="150000"/>
              </a:lnSpc>
              <a:spcBef>
                <a:spcPts val="0"/>
              </a:spcBef>
              <a:spcAft>
                <a:spcPts val="0"/>
              </a:spcAft>
              <a:buNone/>
            </a:pPr>
            <a:r>
              <a:rPr lang="en">
                <a:solidFill>
                  <a:schemeClr val="dk1"/>
                </a:solidFill>
                <a:latin typeface="Albert Sans"/>
                <a:ea typeface="Albert Sans"/>
                <a:cs typeface="Albert Sans"/>
                <a:sym typeface="Albert Sans"/>
              </a:rPr>
              <a:t>	    Convolution</a:t>
            </a:r>
            <a:endParaRPr>
              <a:solidFill>
                <a:schemeClr val="dk1"/>
              </a:solidFill>
              <a:latin typeface="Albert Sans"/>
              <a:ea typeface="Albert Sans"/>
              <a:cs typeface="Albert Sans"/>
              <a:sym typeface="Albert Sans"/>
            </a:endParaRPr>
          </a:p>
          <a:p>
            <a:pPr indent="0" lvl="0" marL="0" rtl="0" algn="l">
              <a:lnSpc>
                <a:spcPct val="150000"/>
              </a:lnSpc>
              <a:spcBef>
                <a:spcPts val="0"/>
              </a:spcBef>
              <a:spcAft>
                <a:spcPts val="0"/>
              </a:spcAft>
              <a:buNone/>
            </a:pPr>
            <a:r>
              <a:rPr lang="en">
                <a:solidFill>
                  <a:schemeClr val="dk1"/>
                </a:solidFill>
                <a:latin typeface="Albert Sans"/>
                <a:ea typeface="Albert Sans"/>
                <a:cs typeface="Albert Sans"/>
                <a:sym typeface="Albert Sans"/>
              </a:rPr>
              <a:t>	    Multiplication</a:t>
            </a:r>
            <a:endParaRPr>
              <a:solidFill>
                <a:schemeClr val="dk1"/>
              </a:solidFill>
              <a:latin typeface="Albert Sans"/>
              <a:ea typeface="Albert Sans"/>
              <a:cs typeface="Albert Sans"/>
              <a:sym typeface="Albert Sans"/>
            </a:endParaRPr>
          </a:p>
          <a:p>
            <a:pPr indent="0" lvl="0" marL="0" rtl="0" algn="l">
              <a:lnSpc>
                <a:spcPct val="150000"/>
              </a:lnSpc>
              <a:spcBef>
                <a:spcPts val="0"/>
              </a:spcBef>
              <a:spcAft>
                <a:spcPts val="0"/>
              </a:spcAft>
              <a:buNone/>
            </a:pPr>
            <a:r>
              <a:rPr lang="en">
                <a:solidFill>
                  <a:schemeClr val="dk1"/>
                </a:solidFill>
                <a:latin typeface="Albert Sans"/>
                <a:ea typeface="Albert Sans"/>
                <a:cs typeface="Albert Sans"/>
                <a:sym typeface="Albert Sans"/>
              </a:rPr>
              <a:t>	    Addition</a:t>
            </a:r>
            <a:endParaRPr>
              <a:solidFill>
                <a:schemeClr val="dk1"/>
              </a:solidFill>
              <a:latin typeface="Albert Sans"/>
              <a:ea typeface="Albert Sans"/>
              <a:cs typeface="Albert Sans"/>
              <a:sym typeface="Albert Sans"/>
            </a:endParaRPr>
          </a:p>
          <a:p>
            <a:pPr indent="0" lvl="0" marL="0" rtl="0" algn="l">
              <a:lnSpc>
                <a:spcPct val="150000"/>
              </a:lnSpc>
              <a:spcBef>
                <a:spcPts val="0"/>
              </a:spcBef>
              <a:spcAft>
                <a:spcPts val="0"/>
              </a:spcAft>
              <a:buNone/>
            </a:pPr>
            <a:r>
              <a:rPr lang="en">
                <a:solidFill>
                  <a:schemeClr val="dk1"/>
                </a:solidFill>
                <a:latin typeface="Albert Sans"/>
                <a:ea typeface="Albert Sans"/>
                <a:cs typeface="Albert Sans"/>
                <a:sym typeface="Albert Sans"/>
              </a:rPr>
              <a:t>             Sigmoid</a:t>
            </a:r>
            <a:endParaRPr>
              <a:solidFill>
                <a:schemeClr val="dk1"/>
              </a:solidFill>
              <a:latin typeface="Albert Sans"/>
              <a:ea typeface="Albert Sans"/>
              <a:cs typeface="Albert Sans"/>
              <a:sym typeface="Albert Sans"/>
            </a:endParaRPr>
          </a:p>
          <a:p>
            <a:pPr indent="0" lvl="0" marL="0" rtl="0" algn="l">
              <a:lnSpc>
                <a:spcPct val="150000"/>
              </a:lnSpc>
              <a:spcBef>
                <a:spcPts val="0"/>
              </a:spcBef>
              <a:spcAft>
                <a:spcPts val="0"/>
              </a:spcAft>
              <a:buNone/>
            </a:pPr>
            <a:r>
              <a:rPr lang="en">
                <a:solidFill>
                  <a:schemeClr val="dk1"/>
                </a:solidFill>
                <a:latin typeface="Albert Sans"/>
                <a:ea typeface="Albert Sans"/>
                <a:cs typeface="Albert Sans"/>
                <a:sym typeface="Albert Sans"/>
              </a:rPr>
              <a:t>             hyperbolic tangent</a:t>
            </a:r>
            <a:endParaRPr>
              <a:solidFill>
                <a:schemeClr val="dk1"/>
              </a:solidFill>
              <a:latin typeface="Albert Sans"/>
              <a:ea typeface="Albert Sans"/>
              <a:cs typeface="Albert Sans"/>
              <a:sym typeface="Albert Sans"/>
            </a:endParaRPr>
          </a:p>
          <a:p>
            <a:pPr indent="0" lvl="0" marL="0" rtl="0" algn="l">
              <a:lnSpc>
                <a:spcPct val="150000"/>
              </a:lnSpc>
              <a:spcBef>
                <a:spcPts val="0"/>
              </a:spcBef>
              <a:spcAft>
                <a:spcPts val="0"/>
              </a:spcAft>
              <a:buNone/>
            </a:pPr>
            <a:r>
              <a:rPr lang="en">
                <a:solidFill>
                  <a:schemeClr val="dk1"/>
                </a:solidFill>
                <a:latin typeface="Albert Sans"/>
                <a:ea typeface="Albert Sans"/>
                <a:cs typeface="Albert Sans"/>
                <a:sym typeface="Albert Sans"/>
              </a:rPr>
              <a:t>             subtracts from 1 the input</a:t>
            </a:r>
            <a:endParaRPr>
              <a:solidFill>
                <a:schemeClr val="dk1"/>
              </a:solidFill>
              <a:latin typeface="Albert Sans"/>
              <a:ea typeface="Albert Sans"/>
              <a:cs typeface="Albert Sans"/>
              <a:sym typeface="Albert Sans"/>
            </a:endParaRPr>
          </a:p>
          <a:p>
            <a:pPr indent="0" lvl="0" marL="0" rtl="0" algn="l">
              <a:lnSpc>
                <a:spcPct val="150000"/>
              </a:lnSpc>
              <a:spcBef>
                <a:spcPts val="0"/>
              </a:spcBef>
              <a:spcAft>
                <a:spcPts val="0"/>
              </a:spcAft>
              <a:buNone/>
            </a:pPr>
            <a:r>
              <a:rPr lang="en">
                <a:solidFill>
                  <a:schemeClr val="dk1"/>
                </a:solidFill>
                <a:latin typeface="Albert Sans"/>
                <a:ea typeface="Albert Sans"/>
                <a:cs typeface="Albert Sans"/>
                <a:sym typeface="Albert Sans"/>
              </a:rPr>
              <a:t> </a:t>
            </a:r>
            <a:endParaRPr>
              <a:solidFill>
                <a:schemeClr val="dk1"/>
              </a:solidFill>
              <a:latin typeface="Albert Sans"/>
              <a:ea typeface="Albert Sans"/>
              <a:cs typeface="Albert Sans"/>
              <a:sym typeface="Albert Sans"/>
            </a:endParaRPr>
          </a:p>
        </p:txBody>
      </p:sp>
      <p:pic>
        <p:nvPicPr>
          <p:cNvPr id="4300" name="Google Shape;4300;p77"/>
          <p:cNvPicPr preferRelativeResize="0"/>
          <p:nvPr/>
        </p:nvPicPr>
        <p:blipFill>
          <a:blip r:embed="rId3">
            <a:alphaModFix/>
          </a:blip>
          <a:stretch>
            <a:fillRect/>
          </a:stretch>
        </p:blipFill>
        <p:spPr>
          <a:xfrm>
            <a:off x="4661300" y="1858200"/>
            <a:ext cx="4012349" cy="2820150"/>
          </a:xfrm>
          <a:prstGeom prst="rect">
            <a:avLst/>
          </a:prstGeom>
          <a:noFill/>
          <a:ln>
            <a:noFill/>
          </a:ln>
        </p:spPr>
      </p:pic>
      <p:sp>
        <p:nvSpPr>
          <p:cNvPr id="4301" name="Google Shape;4301;p77"/>
          <p:cNvSpPr/>
          <p:nvPr/>
        </p:nvSpPr>
        <p:spPr>
          <a:xfrm>
            <a:off x="788727" y="2024648"/>
            <a:ext cx="592200" cy="217200"/>
          </a:xfrm>
          <a:prstGeom prst="rect">
            <a:avLst/>
          </a:prstGeom>
          <a:solidFill>
            <a:srgbClr val="D1BBD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Albert Sans"/>
                <a:ea typeface="Albert Sans"/>
                <a:cs typeface="Albert Sans"/>
                <a:sym typeface="Albert Sans"/>
              </a:rPr>
              <a:t>CAT</a:t>
            </a:r>
            <a:endParaRPr b="1" sz="1000">
              <a:latin typeface="Albert Sans"/>
              <a:ea typeface="Albert Sans"/>
              <a:cs typeface="Albert Sans"/>
              <a:sym typeface="Albert Sans"/>
            </a:endParaRPr>
          </a:p>
        </p:txBody>
      </p:sp>
      <p:sp>
        <p:nvSpPr>
          <p:cNvPr id="4302" name="Google Shape;4302;p77"/>
          <p:cNvSpPr/>
          <p:nvPr/>
        </p:nvSpPr>
        <p:spPr>
          <a:xfrm>
            <a:off x="788727" y="2341929"/>
            <a:ext cx="592200" cy="217200"/>
          </a:xfrm>
          <a:prstGeom prst="rect">
            <a:avLst/>
          </a:prstGeom>
          <a:solidFill>
            <a:srgbClr val="D1BBD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Albert Sans"/>
                <a:ea typeface="Albert Sans"/>
                <a:cs typeface="Albert Sans"/>
                <a:sym typeface="Albert Sans"/>
              </a:rPr>
              <a:t>U</a:t>
            </a:r>
            <a:r>
              <a:rPr b="1" lang="en" sz="900">
                <a:latin typeface="Albert Sans"/>
                <a:ea typeface="Albert Sans"/>
                <a:cs typeface="Albert Sans"/>
                <a:sym typeface="Albert Sans"/>
              </a:rPr>
              <a:t>CAT</a:t>
            </a:r>
            <a:endParaRPr b="1" sz="900">
              <a:latin typeface="Albert Sans"/>
              <a:ea typeface="Albert Sans"/>
              <a:cs typeface="Albert Sans"/>
              <a:sym typeface="Albert Sans"/>
            </a:endParaRPr>
          </a:p>
        </p:txBody>
      </p:sp>
      <p:sp>
        <p:nvSpPr>
          <p:cNvPr id="4303" name="Google Shape;4303;p77"/>
          <p:cNvSpPr/>
          <p:nvPr/>
        </p:nvSpPr>
        <p:spPr>
          <a:xfrm>
            <a:off x="788727" y="2642248"/>
            <a:ext cx="592200" cy="217200"/>
          </a:xfrm>
          <a:prstGeom prst="rect">
            <a:avLst/>
          </a:prstGeom>
          <a:solidFill>
            <a:srgbClr val="F9B9A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Albert Sans"/>
                <a:ea typeface="Albert Sans"/>
                <a:cs typeface="Albert Sans"/>
                <a:sym typeface="Albert Sans"/>
              </a:rPr>
              <a:t>Conv</a:t>
            </a:r>
            <a:endParaRPr b="1" sz="1000">
              <a:latin typeface="Albert Sans"/>
              <a:ea typeface="Albert Sans"/>
              <a:cs typeface="Albert Sans"/>
              <a:sym typeface="Albert Sans"/>
            </a:endParaRPr>
          </a:p>
        </p:txBody>
      </p:sp>
      <p:sp>
        <p:nvSpPr>
          <p:cNvPr id="4304" name="Google Shape;4304;p77"/>
          <p:cNvSpPr/>
          <p:nvPr/>
        </p:nvSpPr>
        <p:spPr>
          <a:xfrm>
            <a:off x="788728" y="3978248"/>
            <a:ext cx="592200" cy="217200"/>
          </a:xfrm>
          <a:prstGeom prst="rect">
            <a:avLst/>
          </a:prstGeom>
          <a:solidFill>
            <a:srgbClr val="FBD3D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Albert Sans"/>
                <a:ea typeface="Albert Sans"/>
                <a:cs typeface="Albert Sans"/>
                <a:sym typeface="Albert Sans"/>
              </a:rPr>
              <a:t>tanh</a:t>
            </a:r>
            <a:endParaRPr b="1" sz="1000">
              <a:latin typeface="Albert Sans"/>
              <a:ea typeface="Albert Sans"/>
              <a:cs typeface="Albert Sans"/>
              <a:sym typeface="Albert Sans"/>
            </a:endParaRPr>
          </a:p>
        </p:txBody>
      </p:sp>
      <p:sp>
        <p:nvSpPr>
          <p:cNvPr id="4305" name="Google Shape;4305;p77"/>
          <p:cNvSpPr/>
          <p:nvPr/>
        </p:nvSpPr>
        <p:spPr>
          <a:xfrm>
            <a:off x="788728" y="3621741"/>
            <a:ext cx="592200" cy="217200"/>
          </a:xfrm>
          <a:prstGeom prst="rect">
            <a:avLst/>
          </a:prstGeom>
          <a:solidFill>
            <a:srgbClr val="C1E3F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Albert Sans"/>
                <a:ea typeface="Albert Sans"/>
                <a:cs typeface="Albert Sans"/>
                <a:sym typeface="Albert Sans"/>
              </a:rPr>
              <a:t>σ</a:t>
            </a:r>
            <a:endParaRPr b="1" sz="900">
              <a:latin typeface="Albert Sans"/>
              <a:ea typeface="Albert Sans"/>
              <a:cs typeface="Albert Sans"/>
              <a:sym typeface="Albert Sans"/>
            </a:endParaRPr>
          </a:p>
        </p:txBody>
      </p:sp>
      <p:grpSp>
        <p:nvGrpSpPr>
          <p:cNvPr id="4306" name="Google Shape;4306;p77"/>
          <p:cNvGrpSpPr/>
          <p:nvPr/>
        </p:nvGrpSpPr>
        <p:grpSpPr>
          <a:xfrm>
            <a:off x="976280" y="2964731"/>
            <a:ext cx="217073" cy="217073"/>
            <a:chOff x="2163225" y="2991900"/>
            <a:chExt cx="247800" cy="247800"/>
          </a:xfrm>
        </p:grpSpPr>
        <p:sp>
          <p:nvSpPr>
            <p:cNvPr id="4307" name="Google Shape;4307;p77"/>
            <p:cNvSpPr/>
            <p:nvPr/>
          </p:nvSpPr>
          <p:spPr>
            <a:xfrm>
              <a:off x="2163225" y="2991900"/>
              <a:ext cx="247800" cy="247800"/>
            </a:xfrm>
            <a:prstGeom prst="ellipse">
              <a:avLst/>
            </a:prstGeom>
            <a:solidFill>
              <a:srgbClr val="C1E3F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08" name="Google Shape;4308;p77"/>
            <p:cNvSpPr/>
            <p:nvPr/>
          </p:nvSpPr>
          <p:spPr>
            <a:xfrm>
              <a:off x="2163225" y="2991900"/>
              <a:ext cx="247800" cy="247800"/>
            </a:xfrm>
            <a:prstGeom prst="mathMultiply">
              <a:avLst>
                <a:gd fmla="val 13458"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4309" name="Google Shape;4309;p77"/>
          <p:cNvGrpSpPr/>
          <p:nvPr/>
        </p:nvGrpSpPr>
        <p:grpSpPr>
          <a:xfrm>
            <a:off x="931351" y="3214159"/>
            <a:ext cx="306950" cy="306950"/>
            <a:chOff x="2264304" y="3093000"/>
            <a:chExt cx="350400" cy="350400"/>
          </a:xfrm>
        </p:grpSpPr>
        <p:sp>
          <p:nvSpPr>
            <p:cNvPr id="4310" name="Google Shape;4310;p77"/>
            <p:cNvSpPr/>
            <p:nvPr/>
          </p:nvSpPr>
          <p:spPr>
            <a:xfrm>
              <a:off x="2315625" y="3144300"/>
              <a:ext cx="247800" cy="247800"/>
            </a:xfrm>
            <a:prstGeom prst="ellipse">
              <a:avLst/>
            </a:prstGeom>
            <a:solidFill>
              <a:srgbClr val="C1E3F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11" name="Google Shape;4311;p77"/>
            <p:cNvSpPr/>
            <p:nvPr/>
          </p:nvSpPr>
          <p:spPr>
            <a:xfrm rot="-2700000">
              <a:off x="2315619" y="3144315"/>
              <a:ext cx="247770" cy="247770"/>
            </a:xfrm>
            <a:prstGeom prst="mathMultiply">
              <a:avLst>
                <a:gd fmla="val 13458"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pSp>
        <p:nvGrpSpPr>
          <p:cNvPr id="4312" name="Google Shape;4312;p77"/>
          <p:cNvGrpSpPr/>
          <p:nvPr/>
        </p:nvGrpSpPr>
        <p:grpSpPr>
          <a:xfrm>
            <a:off x="976288" y="4278902"/>
            <a:ext cx="217073" cy="217073"/>
            <a:chOff x="1776200" y="3343550"/>
            <a:chExt cx="247800" cy="247800"/>
          </a:xfrm>
        </p:grpSpPr>
        <p:sp>
          <p:nvSpPr>
            <p:cNvPr id="4313" name="Google Shape;4313;p77"/>
            <p:cNvSpPr/>
            <p:nvPr/>
          </p:nvSpPr>
          <p:spPr>
            <a:xfrm>
              <a:off x="1776200" y="3343550"/>
              <a:ext cx="247800" cy="247800"/>
            </a:xfrm>
            <a:prstGeom prst="ellipse">
              <a:avLst/>
            </a:prstGeom>
            <a:solidFill>
              <a:srgbClr val="C1E3F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Albert Sans"/>
                <a:ea typeface="Albert Sans"/>
                <a:cs typeface="Albert Sans"/>
                <a:sym typeface="Albert Sans"/>
              </a:endParaRPr>
            </a:p>
          </p:txBody>
        </p:sp>
        <p:sp>
          <p:nvSpPr>
            <p:cNvPr id="4314" name="Google Shape;4314;p77"/>
            <p:cNvSpPr/>
            <p:nvPr/>
          </p:nvSpPr>
          <p:spPr>
            <a:xfrm>
              <a:off x="1828827" y="3399026"/>
              <a:ext cx="142550" cy="136851"/>
            </a:xfrm>
            <a:prstGeom prst="rect">
              <a:avLst/>
            </a:prstGeom>
          </p:spPr>
          <p:txBody>
            <a:bodyPr>
              <a:prstTxWarp prst="textPlain"/>
            </a:bodyPr>
            <a:lstStyle/>
            <a:p>
              <a:pPr lvl="0" algn="ctr"/>
              <a:r>
                <a:rPr b="0" i="0">
                  <a:ln cap="flat" cmpd="sng" w="9525">
                    <a:solidFill>
                      <a:srgbClr val="212121"/>
                    </a:solidFill>
                    <a:prstDash val="solid"/>
                    <a:round/>
                    <a:headEnd len="sm" w="sm" type="none"/>
                    <a:tailEnd len="sm" w="sm" type="none"/>
                  </a:ln>
                  <a:solidFill>
                    <a:schemeClr val="dk1"/>
                  </a:solidFill>
                  <a:latin typeface="Arial"/>
                </a:rPr>
                <a:t>1-</a:t>
              </a:r>
            </a:p>
          </p:txBody>
        </p:sp>
      </p:grpSp>
      <p:sp>
        <p:nvSpPr>
          <p:cNvPr id="4315" name="Google Shape;4315;p77"/>
          <p:cNvSpPr txBox="1"/>
          <p:nvPr/>
        </p:nvSpPr>
        <p:spPr>
          <a:xfrm>
            <a:off x="4661300" y="1184575"/>
            <a:ext cx="4163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Input x</a:t>
            </a:r>
            <a:r>
              <a:rPr baseline="-25000" lang="en">
                <a:solidFill>
                  <a:schemeClr val="dk1"/>
                </a:solidFill>
                <a:latin typeface="Albert Sans"/>
                <a:ea typeface="Albert Sans"/>
                <a:cs typeface="Albert Sans"/>
                <a:sym typeface="Albert Sans"/>
              </a:rPr>
              <a:t>t</a:t>
            </a:r>
            <a:r>
              <a:rPr lang="en">
                <a:solidFill>
                  <a:schemeClr val="dk1"/>
                </a:solidFill>
                <a:latin typeface="Albert Sans"/>
                <a:ea typeface="Albert Sans"/>
                <a:cs typeface="Albert Sans"/>
                <a:sym typeface="Albert Sans"/>
              </a:rPr>
              <a:t> (C</a:t>
            </a:r>
            <a:r>
              <a:rPr baseline="-25000" lang="en">
                <a:solidFill>
                  <a:schemeClr val="dk1"/>
                </a:solidFill>
                <a:latin typeface="Albert Sans"/>
                <a:ea typeface="Albert Sans"/>
                <a:cs typeface="Albert Sans"/>
                <a:sym typeface="Albert Sans"/>
              </a:rPr>
              <a:t>in</a:t>
            </a:r>
            <a:r>
              <a:rPr lang="en">
                <a:solidFill>
                  <a:schemeClr val="dk1"/>
                </a:solidFill>
                <a:latin typeface="Albert Sans"/>
                <a:ea typeface="Albert Sans"/>
                <a:cs typeface="Albert Sans"/>
                <a:sym typeface="Albert Sans"/>
              </a:rPr>
              <a:t>, H, W); Output (C</a:t>
            </a:r>
            <a:r>
              <a:rPr baseline="-25000" lang="en">
                <a:solidFill>
                  <a:schemeClr val="dk1"/>
                </a:solidFill>
                <a:latin typeface="Albert Sans"/>
                <a:ea typeface="Albert Sans"/>
                <a:cs typeface="Albert Sans"/>
                <a:sym typeface="Albert Sans"/>
              </a:rPr>
              <a:t>in</a:t>
            </a:r>
            <a:r>
              <a:rPr lang="en">
                <a:solidFill>
                  <a:schemeClr val="dk1"/>
                </a:solidFill>
                <a:latin typeface="Albert Sans"/>
                <a:ea typeface="Albert Sans"/>
                <a:cs typeface="Albert Sans"/>
                <a:sym typeface="Albert Sans"/>
              </a:rPr>
              <a:t>, H, W)</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Hidden state h</a:t>
            </a:r>
            <a:r>
              <a:rPr baseline="-25000" lang="en">
                <a:solidFill>
                  <a:schemeClr val="dk1"/>
                </a:solidFill>
                <a:latin typeface="Albert Sans"/>
                <a:ea typeface="Albert Sans"/>
                <a:cs typeface="Albert Sans"/>
                <a:sym typeface="Albert Sans"/>
              </a:rPr>
              <a:t>t-1</a:t>
            </a:r>
            <a:r>
              <a:rPr lang="en">
                <a:solidFill>
                  <a:schemeClr val="dk1"/>
                </a:solidFill>
                <a:latin typeface="Albert Sans"/>
                <a:ea typeface="Albert Sans"/>
                <a:cs typeface="Albert Sans"/>
                <a:sym typeface="Albert Sans"/>
              </a:rPr>
              <a:t>  (C</a:t>
            </a:r>
            <a:r>
              <a:rPr baseline="-25000" lang="en">
                <a:solidFill>
                  <a:schemeClr val="dk1"/>
                </a:solidFill>
                <a:latin typeface="Albert Sans"/>
                <a:ea typeface="Albert Sans"/>
                <a:cs typeface="Albert Sans"/>
                <a:sym typeface="Albert Sans"/>
              </a:rPr>
              <a:t>in</a:t>
            </a:r>
            <a:r>
              <a:rPr lang="en">
                <a:solidFill>
                  <a:schemeClr val="dk1"/>
                </a:solidFill>
                <a:latin typeface="Albert Sans"/>
                <a:ea typeface="Albert Sans"/>
                <a:cs typeface="Albert Sans"/>
                <a:sym typeface="Albert Sans"/>
              </a:rPr>
              <a:t>, H, W)</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9" name="Shape 4319"/>
        <p:cNvGrpSpPr/>
        <p:nvPr/>
      </p:nvGrpSpPr>
      <p:grpSpPr>
        <a:xfrm>
          <a:off x="0" y="0"/>
          <a:ext cx="0" cy="0"/>
          <a:chOff x="0" y="0"/>
          <a:chExt cx="0" cy="0"/>
        </a:xfrm>
      </p:grpSpPr>
      <p:sp>
        <p:nvSpPr>
          <p:cNvPr id="4320" name="Google Shape;4320;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ConvGRU*</a:t>
            </a:r>
            <a:endParaRPr/>
          </a:p>
        </p:txBody>
      </p:sp>
      <p:pic>
        <p:nvPicPr>
          <p:cNvPr id="4321" name="Google Shape;4321;p78"/>
          <p:cNvPicPr preferRelativeResize="0"/>
          <p:nvPr/>
        </p:nvPicPr>
        <p:blipFill>
          <a:blip r:embed="rId3">
            <a:alphaModFix/>
          </a:blip>
          <a:stretch>
            <a:fillRect/>
          </a:stretch>
        </p:blipFill>
        <p:spPr>
          <a:xfrm>
            <a:off x="6327025" y="1910103"/>
            <a:ext cx="406895" cy="406890"/>
          </a:xfrm>
          <a:prstGeom prst="rect">
            <a:avLst/>
          </a:prstGeom>
          <a:noFill/>
          <a:ln cap="flat" cmpd="sng" w="38100">
            <a:solidFill>
              <a:schemeClr val="accent6"/>
            </a:solidFill>
            <a:prstDash val="solid"/>
            <a:round/>
            <a:headEnd len="sm" w="sm" type="none"/>
            <a:tailEnd len="sm" w="sm" type="none"/>
          </a:ln>
        </p:spPr>
      </p:pic>
      <p:pic>
        <p:nvPicPr>
          <p:cNvPr id="4322" name="Google Shape;4322;p78"/>
          <p:cNvPicPr preferRelativeResize="0"/>
          <p:nvPr/>
        </p:nvPicPr>
        <p:blipFill>
          <a:blip r:embed="rId4">
            <a:alphaModFix/>
          </a:blip>
          <a:stretch>
            <a:fillRect/>
          </a:stretch>
        </p:blipFill>
        <p:spPr>
          <a:xfrm>
            <a:off x="4343857" y="1917065"/>
            <a:ext cx="406895" cy="406901"/>
          </a:xfrm>
          <a:prstGeom prst="rect">
            <a:avLst/>
          </a:prstGeom>
          <a:noFill/>
          <a:ln cap="flat" cmpd="sng" w="38100">
            <a:solidFill>
              <a:schemeClr val="accent6"/>
            </a:solidFill>
            <a:prstDash val="solid"/>
            <a:round/>
            <a:headEnd len="sm" w="sm" type="none"/>
            <a:tailEnd len="sm" w="sm" type="none"/>
          </a:ln>
        </p:spPr>
      </p:pic>
      <p:pic>
        <p:nvPicPr>
          <p:cNvPr id="4323" name="Google Shape;4323;p78"/>
          <p:cNvPicPr preferRelativeResize="0"/>
          <p:nvPr/>
        </p:nvPicPr>
        <p:blipFill>
          <a:blip r:embed="rId5">
            <a:alphaModFix/>
          </a:blip>
          <a:stretch>
            <a:fillRect/>
          </a:stretch>
        </p:blipFill>
        <p:spPr>
          <a:xfrm>
            <a:off x="2360663" y="1910102"/>
            <a:ext cx="406900" cy="406901"/>
          </a:xfrm>
          <a:prstGeom prst="rect">
            <a:avLst/>
          </a:prstGeom>
          <a:noFill/>
          <a:ln cap="flat" cmpd="sng" w="38100">
            <a:solidFill>
              <a:schemeClr val="accent6"/>
            </a:solidFill>
            <a:prstDash val="solid"/>
            <a:round/>
            <a:headEnd len="sm" w="sm" type="none"/>
            <a:tailEnd len="sm" w="sm" type="none"/>
          </a:ln>
        </p:spPr>
      </p:pic>
      <p:sp>
        <p:nvSpPr>
          <p:cNvPr id="4324" name="Google Shape;4324;p78"/>
          <p:cNvSpPr/>
          <p:nvPr/>
        </p:nvSpPr>
        <p:spPr>
          <a:xfrm>
            <a:off x="1928950" y="29454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25" name="Google Shape;4325;p78"/>
          <p:cNvSpPr txBox="1"/>
          <p:nvPr/>
        </p:nvSpPr>
        <p:spPr>
          <a:xfrm>
            <a:off x="1837075" y="3415700"/>
            <a:ext cx="1454100" cy="4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ConvGRUCell</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326" name="Google Shape;4326;p78"/>
          <p:cNvSpPr txBox="1"/>
          <p:nvPr/>
        </p:nvSpPr>
        <p:spPr>
          <a:xfrm>
            <a:off x="3927875" y="1320988"/>
            <a:ext cx="12939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Input Frames</a:t>
            </a:r>
            <a:endParaRPr sz="1000">
              <a:solidFill>
                <a:schemeClr val="dk1"/>
              </a:solidFill>
              <a:latin typeface="Albert Sans"/>
              <a:ea typeface="Albert Sans"/>
              <a:cs typeface="Albert Sans"/>
              <a:sym typeface="Albert Sans"/>
            </a:endParaRPr>
          </a:p>
        </p:txBody>
      </p:sp>
      <p:sp>
        <p:nvSpPr>
          <p:cNvPr id="4327" name="Google Shape;4327;p78"/>
          <p:cNvSpPr txBox="1"/>
          <p:nvPr/>
        </p:nvSpPr>
        <p:spPr>
          <a:xfrm>
            <a:off x="2063863" y="1951165"/>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A</a:t>
            </a:r>
            <a:endParaRPr sz="900">
              <a:solidFill>
                <a:schemeClr val="dk1"/>
              </a:solidFill>
              <a:latin typeface="Albert Sans"/>
              <a:ea typeface="Albert Sans"/>
              <a:cs typeface="Albert Sans"/>
              <a:sym typeface="Albert Sans"/>
            </a:endParaRPr>
          </a:p>
        </p:txBody>
      </p:sp>
      <p:sp>
        <p:nvSpPr>
          <p:cNvPr id="4328" name="Google Shape;4328;p78"/>
          <p:cNvSpPr txBox="1"/>
          <p:nvPr/>
        </p:nvSpPr>
        <p:spPr>
          <a:xfrm>
            <a:off x="4047038" y="194620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a:t>
            </a:r>
            <a:endParaRPr sz="900">
              <a:solidFill>
                <a:schemeClr val="dk1"/>
              </a:solidFill>
              <a:latin typeface="Albert Sans"/>
              <a:ea typeface="Albert Sans"/>
              <a:cs typeface="Albert Sans"/>
              <a:sym typeface="Albert Sans"/>
            </a:endParaRPr>
          </a:p>
        </p:txBody>
      </p:sp>
      <p:sp>
        <p:nvSpPr>
          <p:cNvPr id="4329" name="Google Shape;4329;p78"/>
          <p:cNvSpPr txBox="1"/>
          <p:nvPr/>
        </p:nvSpPr>
        <p:spPr>
          <a:xfrm>
            <a:off x="6030213" y="1927300"/>
            <a:ext cx="26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C</a:t>
            </a:r>
            <a:endParaRPr sz="900">
              <a:solidFill>
                <a:schemeClr val="dk1"/>
              </a:solidFill>
              <a:latin typeface="Albert Sans"/>
              <a:ea typeface="Albert Sans"/>
              <a:cs typeface="Albert Sans"/>
              <a:sym typeface="Albert Sans"/>
            </a:endParaRPr>
          </a:p>
        </p:txBody>
      </p:sp>
      <p:pic>
        <p:nvPicPr>
          <p:cNvPr id="4330" name="Google Shape;4330;p78"/>
          <p:cNvPicPr preferRelativeResize="0"/>
          <p:nvPr/>
        </p:nvPicPr>
        <p:blipFill>
          <a:blip r:embed="rId5">
            <a:alphaModFix/>
          </a:blip>
          <a:stretch>
            <a:fillRect/>
          </a:stretch>
        </p:blipFill>
        <p:spPr>
          <a:xfrm>
            <a:off x="1351463" y="2880200"/>
            <a:ext cx="406900" cy="406901"/>
          </a:xfrm>
          <a:prstGeom prst="rect">
            <a:avLst/>
          </a:prstGeom>
          <a:noFill/>
          <a:ln cap="flat" cmpd="sng" w="38100">
            <a:solidFill>
              <a:schemeClr val="accent6"/>
            </a:solidFill>
            <a:prstDash val="solid"/>
            <a:round/>
            <a:headEnd len="sm" w="sm" type="none"/>
            <a:tailEnd len="sm" w="sm" type="none"/>
          </a:ln>
        </p:spPr>
      </p:pic>
      <p:sp>
        <p:nvSpPr>
          <p:cNvPr id="4331" name="Google Shape;4331;p78"/>
          <p:cNvSpPr txBox="1"/>
          <p:nvPr/>
        </p:nvSpPr>
        <p:spPr>
          <a:xfrm>
            <a:off x="1194628" y="3287100"/>
            <a:ext cx="72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Hidden</a:t>
            </a:r>
            <a:endParaRPr sz="1000">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s</a:t>
            </a:r>
            <a:r>
              <a:rPr lang="en" sz="1000">
                <a:solidFill>
                  <a:schemeClr val="dk1"/>
                </a:solidFill>
                <a:latin typeface="Albert Sans"/>
                <a:ea typeface="Albert Sans"/>
                <a:cs typeface="Albert Sans"/>
                <a:sym typeface="Albert Sans"/>
              </a:rPr>
              <a:t>ate 0</a:t>
            </a:r>
            <a:endParaRPr sz="1000">
              <a:solidFill>
                <a:schemeClr val="dk1"/>
              </a:solidFill>
              <a:latin typeface="Albert Sans"/>
              <a:ea typeface="Albert Sans"/>
              <a:cs typeface="Albert Sans"/>
              <a:sym typeface="Albert Sans"/>
            </a:endParaRPr>
          </a:p>
        </p:txBody>
      </p:sp>
      <p:sp>
        <p:nvSpPr>
          <p:cNvPr id="4332" name="Google Shape;4332;p78"/>
          <p:cNvSpPr/>
          <p:nvPr/>
        </p:nvSpPr>
        <p:spPr>
          <a:xfrm rot="5400000">
            <a:off x="2455411" y="2406006"/>
            <a:ext cx="2118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33" name="Google Shape;4333;p78"/>
          <p:cNvSpPr/>
          <p:nvPr/>
        </p:nvSpPr>
        <p:spPr>
          <a:xfrm>
            <a:off x="2982150" y="29454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334" name="Google Shape;4334;p78"/>
          <p:cNvPicPr preferRelativeResize="0"/>
          <p:nvPr/>
        </p:nvPicPr>
        <p:blipFill>
          <a:blip r:embed="rId5">
            <a:alphaModFix/>
          </a:blip>
          <a:stretch>
            <a:fillRect/>
          </a:stretch>
        </p:blipFill>
        <p:spPr>
          <a:xfrm>
            <a:off x="3364213" y="2880200"/>
            <a:ext cx="406900" cy="406901"/>
          </a:xfrm>
          <a:prstGeom prst="rect">
            <a:avLst/>
          </a:prstGeom>
          <a:noFill/>
          <a:ln cap="flat" cmpd="sng" w="38100">
            <a:solidFill>
              <a:schemeClr val="accent6"/>
            </a:solidFill>
            <a:prstDash val="solid"/>
            <a:round/>
            <a:headEnd len="sm" w="sm" type="none"/>
            <a:tailEnd len="sm" w="sm" type="none"/>
          </a:ln>
        </p:spPr>
      </p:pic>
      <p:sp>
        <p:nvSpPr>
          <p:cNvPr id="4335" name="Google Shape;4335;p78"/>
          <p:cNvSpPr txBox="1"/>
          <p:nvPr/>
        </p:nvSpPr>
        <p:spPr>
          <a:xfrm>
            <a:off x="3207378" y="3287100"/>
            <a:ext cx="72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Hidden</a:t>
            </a:r>
            <a:endParaRPr sz="1000">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sate 1</a:t>
            </a:r>
            <a:endParaRPr sz="1000">
              <a:solidFill>
                <a:schemeClr val="dk1"/>
              </a:solidFill>
              <a:latin typeface="Albert Sans"/>
              <a:ea typeface="Albert Sans"/>
              <a:cs typeface="Albert Sans"/>
              <a:sym typeface="Albert Sans"/>
            </a:endParaRPr>
          </a:p>
        </p:txBody>
      </p:sp>
      <p:sp>
        <p:nvSpPr>
          <p:cNvPr id="4336" name="Google Shape;4336;p78"/>
          <p:cNvSpPr/>
          <p:nvPr/>
        </p:nvSpPr>
        <p:spPr>
          <a:xfrm>
            <a:off x="3942475" y="29454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37" name="Google Shape;4337;p78"/>
          <p:cNvSpPr txBox="1"/>
          <p:nvPr/>
        </p:nvSpPr>
        <p:spPr>
          <a:xfrm>
            <a:off x="3850600" y="3415700"/>
            <a:ext cx="1454100" cy="4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ConvGRUCell</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338" name="Google Shape;4338;p78"/>
          <p:cNvSpPr/>
          <p:nvPr/>
        </p:nvSpPr>
        <p:spPr>
          <a:xfrm>
            <a:off x="4995675" y="29454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339" name="Google Shape;4339;p78"/>
          <p:cNvPicPr preferRelativeResize="0"/>
          <p:nvPr/>
        </p:nvPicPr>
        <p:blipFill>
          <a:blip r:embed="rId5">
            <a:alphaModFix/>
          </a:blip>
          <a:stretch>
            <a:fillRect/>
          </a:stretch>
        </p:blipFill>
        <p:spPr>
          <a:xfrm>
            <a:off x="5377738" y="2880200"/>
            <a:ext cx="406900" cy="406901"/>
          </a:xfrm>
          <a:prstGeom prst="rect">
            <a:avLst/>
          </a:prstGeom>
          <a:noFill/>
          <a:ln cap="flat" cmpd="sng" w="38100">
            <a:solidFill>
              <a:schemeClr val="accent6"/>
            </a:solidFill>
            <a:prstDash val="solid"/>
            <a:round/>
            <a:headEnd len="sm" w="sm" type="none"/>
            <a:tailEnd len="sm" w="sm" type="none"/>
          </a:ln>
        </p:spPr>
      </p:pic>
      <p:sp>
        <p:nvSpPr>
          <p:cNvPr id="4340" name="Google Shape;4340;p78"/>
          <p:cNvSpPr txBox="1"/>
          <p:nvPr/>
        </p:nvSpPr>
        <p:spPr>
          <a:xfrm>
            <a:off x="5220903" y="3287100"/>
            <a:ext cx="72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Hidden</a:t>
            </a:r>
            <a:endParaRPr sz="1000">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sate 2</a:t>
            </a:r>
            <a:endParaRPr sz="1000">
              <a:solidFill>
                <a:schemeClr val="dk1"/>
              </a:solidFill>
              <a:latin typeface="Albert Sans"/>
              <a:ea typeface="Albert Sans"/>
              <a:cs typeface="Albert Sans"/>
              <a:sym typeface="Albert Sans"/>
            </a:endParaRPr>
          </a:p>
        </p:txBody>
      </p:sp>
      <p:sp>
        <p:nvSpPr>
          <p:cNvPr id="4341" name="Google Shape;4341;p78"/>
          <p:cNvSpPr/>
          <p:nvPr/>
        </p:nvSpPr>
        <p:spPr>
          <a:xfrm>
            <a:off x="5950350" y="29454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42" name="Google Shape;4342;p78"/>
          <p:cNvSpPr txBox="1"/>
          <p:nvPr/>
        </p:nvSpPr>
        <p:spPr>
          <a:xfrm>
            <a:off x="5858475" y="3415700"/>
            <a:ext cx="1454100" cy="4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ConvGRUCell</a:t>
            </a:r>
            <a:endParaRPr sz="10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343" name="Google Shape;4343;p78"/>
          <p:cNvSpPr/>
          <p:nvPr/>
        </p:nvSpPr>
        <p:spPr>
          <a:xfrm>
            <a:off x="7003550" y="29454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344" name="Google Shape;4344;p78"/>
          <p:cNvPicPr preferRelativeResize="0"/>
          <p:nvPr/>
        </p:nvPicPr>
        <p:blipFill>
          <a:blip r:embed="rId5">
            <a:alphaModFix/>
          </a:blip>
          <a:stretch>
            <a:fillRect/>
          </a:stretch>
        </p:blipFill>
        <p:spPr>
          <a:xfrm>
            <a:off x="7385613" y="2880200"/>
            <a:ext cx="406900" cy="406901"/>
          </a:xfrm>
          <a:prstGeom prst="rect">
            <a:avLst/>
          </a:prstGeom>
          <a:noFill/>
          <a:ln cap="flat" cmpd="sng" w="38100">
            <a:solidFill>
              <a:schemeClr val="accent6"/>
            </a:solidFill>
            <a:prstDash val="solid"/>
            <a:round/>
            <a:headEnd len="sm" w="sm" type="none"/>
            <a:tailEnd len="sm" w="sm" type="none"/>
          </a:ln>
        </p:spPr>
      </p:pic>
      <p:sp>
        <p:nvSpPr>
          <p:cNvPr id="4345" name="Google Shape;4345;p78"/>
          <p:cNvSpPr txBox="1"/>
          <p:nvPr/>
        </p:nvSpPr>
        <p:spPr>
          <a:xfrm>
            <a:off x="7228778" y="3287100"/>
            <a:ext cx="72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Hidden</a:t>
            </a:r>
            <a:endParaRPr sz="1000">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sate 3</a:t>
            </a:r>
            <a:endParaRPr sz="1000">
              <a:solidFill>
                <a:schemeClr val="dk1"/>
              </a:solidFill>
              <a:latin typeface="Albert Sans"/>
              <a:ea typeface="Albert Sans"/>
              <a:cs typeface="Albert Sans"/>
              <a:sym typeface="Albert Sans"/>
            </a:endParaRPr>
          </a:p>
        </p:txBody>
      </p:sp>
      <p:sp>
        <p:nvSpPr>
          <p:cNvPr id="4346" name="Google Shape;4346;p78"/>
          <p:cNvSpPr/>
          <p:nvPr/>
        </p:nvSpPr>
        <p:spPr>
          <a:xfrm rot="5400000">
            <a:off x="4441411" y="2409494"/>
            <a:ext cx="2118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47" name="Google Shape;4347;p78"/>
          <p:cNvSpPr/>
          <p:nvPr/>
        </p:nvSpPr>
        <p:spPr>
          <a:xfrm rot="5400000">
            <a:off x="6427411" y="2406006"/>
            <a:ext cx="2118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348" name="Google Shape;4348;p78"/>
          <p:cNvPicPr preferRelativeResize="0"/>
          <p:nvPr/>
        </p:nvPicPr>
        <p:blipFill>
          <a:blip r:embed="rId6">
            <a:alphaModFix/>
          </a:blip>
          <a:stretch>
            <a:fillRect/>
          </a:stretch>
        </p:blipFill>
        <p:spPr>
          <a:xfrm>
            <a:off x="2201000" y="2830401"/>
            <a:ext cx="720600" cy="506487"/>
          </a:xfrm>
          <a:prstGeom prst="rect">
            <a:avLst/>
          </a:prstGeom>
          <a:noFill/>
          <a:ln>
            <a:noFill/>
          </a:ln>
        </p:spPr>
      </p:pic>
      <p:pic>
        <p:nvPicPr>
          <p:cNvPr id="4349" name="Google Shape;4349;p78"/>
          <p:cNvPicPr preferRelativeResize="0"/>
          <p:nvPr/>
        </p:nvPicPr>
        <p:blipFill>
          <a:blip r:embed="rId6">
            <a:alphaModFix/>
          </a:blip>
          <a:stretch>
            <a:fillRect/>
          </a:stretch>
        </p:blipFill>
        <p:spPr>
          <a:xfrm>
            <a:off x="4214525" y="2848101"/>
            <a:ext cx="720600" cy="506487"/>
          </a:xfrm>
          <a:prstGeom prst="rect">
            <a:avLst/>
          </a:prstGeom>
          <a:noFill/>
          <a:ln>
            <a:noFill/>
          </a:ln>
        </p:spPr>
      </p:pic>
      <p:pic>
        <p:nvPicPr>
          <p:cNvPr id="4350" name="Google Shape;4350;p78"/>
          <p:cNvPicPr preferRelativeResize="0"/>
          <p:nvPr/>
        </p:nvPicPr>
        <p:blipFill>
          <a:blip r:embed="rId6">
            <a:alphaModFix/>
          </a:blip>
          <a:stretch>
            <a:fillRect/>
          </a:stretch>
        </p:blipFill>
        <p:spPr>
          <a:xfrm>
            <a:off x="6222400" y="2830401"/>
            <a:ext cx="720600" cy="506487"/>
          </a:xfrm>
          <a:prstGeom prst="rect">
            <a:avLst/>
          </a:prstGeom>
          <a:noFill/>
          <a:ln>
            <a:noFill/>
          </a:ln>
        </p:spPr>
      </p:pic>
      <p:sp>
        <p:nvSpPr>
          <p:cNvPr id="4351" name="Google Shape;4351;p78"/>
          <p:cNvSpPr/>
          <p:nvPr/>
        </p:nvSpPr>
        <p:spPr>
          <a:xfrm rot="5400000">
            <a:off x="4493475" y="-462050"/>
            <a:ext cx="145500" cy="43815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52" name="Google Shape;4352;p78"/>
          <p:cNvSpPr/>
          <p:nvPr/>
        </p:nvSpPr>
        <p:spPr>
          <a:xfrm>
            <a:off x="1342700" y="2875900"/>
            <a:ext cx="406800" cy="400200"/>
          </a:xfrm>
          <a:prstGeom prst="rect">
            <a:avLst/>
          </a:prstGeom>
          <a:solidFill>
            <a:schemeClr val="lt2"/>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53" name="Google Shape;4353;p78"/>
          <p:cNvSpPr txBox="1"/>
          <p:nvPr>
            <p:ph idx="4294967295" type="subTitle"/>
          </p:nvPr>
        </p:nvSpPr>
        <p:spPr>
          <a:xfrm>
            <a:off x="3942475" y="4415800"/>
            <a:ext cx="4160100" cy="406800"/>
          </a:xfrm>
          <a:prstGeom prst="rect">
            <a:avLst/>
          </a:prstGeom>
          <a:solidFill>
            <a:schemeClr val="accent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 2 ConvGRU layers are used in our experiment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7" name="Shape 4357"/>
        <p:cNvGrpSpPr/>
        <p:nvPr/>
      </p:nvGrpSpPr>
      <p:grpSpPr>
        <a:xfrm>
          <a:off x="0" y="0"/>
          <a:ext cx="0" cy="0"/>
          <a:chOff x="0" y="0"/>
          <a:chExt cx="0" cy="0"/>
        </a:xfrm>
      </p:grpSpPr>
      <p:sp>
        <p:nvSpPr>
          <p:cNvPr id="4358" name="Google Shape;4358;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a:t>
            </a:r>
            <a:r>
              <a:rPr lang="en"/>
              <a:t>GRU models</a:t>
            </a:r>
            <a:endParaRPr/>
          </a:p>
        </p:txBody>
      </p:sp>
      <p:graphicFrame>
        <p:nvGraphicFramePr>
          <p:cNvPr id="4359" name="Google Shape;4359;p79"/>
          <p:cNvGraphicFramePr/>
          <p:nvPr/>
        </p:nvGraphicFramePr>
        <p:xfrm>
          <a:off x="817200" y="2449676"/>
          <a:ext cx="3000000" cy="3000000"/>
        </p:xfrm>
        <a:graphic>
          <a:graphicData uri="http://schemas.openxmlformats.org/drawingml/2006/table">
            <a:tbl>
              <a:tblPr>
                <a:noFill/>
                <a:tableStyleId>{B62B823D-2166-45B4-8C6F-F308EB31710A}</a:tableStyleId>
              </a:tblPr>
              <a:tblGrid>
                <a:gridCol w="2502800"/>
                <a:gridCol w="4882450"/>
              </a:tblGrid>
              <a:tr h="481825">
                <a:tc>
                  <a:txBody>
                    <a:bodyPr/>
                    <a:lstStyle/>
                    <a:p>
                      <a:pPr indent="0" lvl="0" marL="0" rtl="0" algn="l">
                        <a:spcBef>
                          <a:spcPts val="0"/>
                        </a:spcBef>
                        <a:spcAft>
                          <a:spcPts val="0"/>
                        </a:spcAft>
                        <a:buNone/>
                      </a:pPr>
                      <a:r>
                        <a:rPr b="1" lang="en" sz="2100">
                          <a:solidFill>
                            <a:schemeClr val="accent2"/>
                          </a:solidFill>
                          <a:latin typeface="Fahkwang"/>
                          <a:ea typeface="Fahkwang"/>
                          <a:cs typeface="Fahkwang"/>
                          <a:sym typeface="Fahkwang"/>
                        </a:rPr>
                        <a:t>Model</a:t>
                      </a:r>
                      <a:endParaRPr b="1" sz="21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c>
                  <a:txBody>
                    <a:bodyPr/>
                    <a:lstStyle/>
                    <a:p>
                      <a:pPr indent="0" lvl="0" marL="0" rtl="0" algn="l">
                        <a:spcBef>
                          <a:spcPts val="0"/>
                        </a:spcBef>
                        <a:spcAft>
                          <a:spcPts val="0"/>
                        </a:spcAft>
                        <a:buNone/>
                      </a:pPr>
                      <a:r>
                        <a:rPr b="1" lang="en" sz="2100">
                          <a:solidFill>
                            <a:schemeClr val="accent2"/>
                          </a:solidFill>
                          <a:latin typeface="Fahkwang"/>
                          <a:ea typeface="Fahkwang"/>
                          <a:cs typeface="Fahkwang"/>
                          <a:sym typeface="Fahkwang"/>
                        </a:rPr>
                        <a:t>Explanation</a:t>
                      </a:r>
                      <a:endParaRPr b="1" sz="21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r>
              <a:tr h="403950">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Conv</a:t>
                      </a:r>
                      <a:r>
                        <a:rPr b="1" lang="en">
                          <a:solidFill>
                            <a:schemeClr val="dk1"/>
                          </a:solidFill>
                          <a:latin typeface="Albert Sans"/>
                          <a:ea typeface="Albert Sans"/>
                          <a:cs typeface="Albert Sans"/>
                          <a:sym typeface="Albert Sans"/>
                        </a:rPr>
                        <a:t>GRU (last hidden state)</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Applies Conv GRU to the input frames and concatenates the last hidden state to the nosified frame.</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03950">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Conv</a:t>
                      </a:r>
                      <a:r>
                        <a:rPr b="1" lang="en">
                          <a:solidFill>
                            <a:schemeClr val="dk1"/>
                          </a:solidFill>
                          <a:latin typeface="Albert Sans"/>
                          <a:ea typeface="Albert Sans"/>
                          <a:cs typeface="Albert Sans"/>
                          <a:sym typeface="Albert Sans"/>
                        </a:rPr>
                        <a:t>GRU (last hidden state and last frame)</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Applies Conv GRU to the input frames and concatenates the last hidden state to the last input frame and the nosified frame.</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
        <p:nvSpPr>
          <p:cNvPr id="4360" name="Google Shape;4360;p79"/>
          <p:cNvSpPr txBox="1"/>
          <p:nvPr/>
        </p:nvSpPr>
        <p:spPr>
          <a:xfrm>
            <a:off x="829725" y="1154650"/>
            <a:ext cx="7360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All predictions are made using the ir069 channel</a:t>
            </a:r>
            <a:endParaRPr>
              <a:solidFill>
                <a:schemeClr val="dk1"/>
              </a:solidFill>
              <a:latin typeface="Albert Sans"/>
              <a:ea typeface="Albert Sans"/>
              <a:cs typeface="Albert Sans"/>
              <a:sym typeface="Albert Sans"/>
            </a:endParaRPr>
          </a:p>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They all use 3 input frames and 1 nosified frame</a:t>
            </a:r>
            <a:endParaRPr>
              <a:solidFill>
                <a:schemeClr val="dk1"/>
              </a:solidFill>
              <a:latin typeface="Albert Sans"/>
              <a:ea typeface="Albert Sans"/>
              <a:cs typeface="Albert Sans"/>
              <a:sym typeface="Albert Sans"/>
            </a:endParaRPr>
          </a:p>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All apply autoregression 3 times during inference. The inference process is the same as Baseline with Autoregression</a:t>
            </a:r>
            <a:endParaRPr>
              <a:solidFill>
                <a:schemeClr val="dk1"/>
              </a:solidFill>
              <a:latin typeface="Albert Sans"/>
              <a:ea typeface="Albert Sans"/>
              <a:cs typeface="Albert Sans"/>
              <a:sym typeface="Albert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4" name="Shape 4364"/>
        <p:cNvGrpSpPr/>
        <p:nvPr/>
      </p:nvGrpSpPr>
      <p:grpSpPr>
        <a:xfrm>
          <a:off x="0" y="0"/>
          <a:ext cx="0" cy="0"/>
          <a:chOff x="0" y="0"/>
          <a:chExt cx="0" cy="0"/>
        </a:xfrm>
      </p:grpSpPr>
      <p:sp>
        <p:nvSpPr>
          <p:cNvPr id="4365" name="Google Shape;4365;p80"/>
          <p:cNvSpPr/>
          <p:nvPr/>
        </p:nvSpPr>
        <p:spPr>
          <a:xfrm>
            <a:off x="378963" y="1561975"/>
            <a:ext cx="4747800" cy="13557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66" name="Google Shape;4366;p80"/>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ConvGRU (last hidden state) prediction</a:t>
            </a:r>
            <a:endParaRPr/>
          </a:p>
        </p:txBody>
      </p:sp>
      <p:grpSp>
        <p:nvGrpSpPr>
          <p:cNvPr id="4367" name="Google Shape;4367;p80"/>
          <p:cNvGrpSpPr/>
          <p:nvPr/>
        </p:nvGrpSpPr>
        <p:grpSpPr>
          <a:xfrm>
            <a:off x="5320632" y="3043507"/>
            <a:ext cx="1875088" cy="930867"/>
            <a:chOff x="3515638" y="1448647"/>
            <a:chExt cx="5352806" cy="2658102"/>
          </a:xfrm>
        </p:grpSpPr>
        <p:grpSp>
          <p:nvGrpSpPr>
            <p:cNvPr id="4368" name="Google Shape;4368;p80"/>
            <p:cNvGrpSpPr/>
            <p:nvPr/>
          </p:nvGrpSpPr>
          <p:grpSpPr>
            <a:xfrm>
              <a:off x="3515638" y="1448647"/>
              <a:ext cx="5352806" cy="2658102"/>
              <a:chOff x="3249075" y="1230850"/>
              <a:chExt cx="5791200" cy="2875800"/>
            </a:xfrm>
          </p:grpSpPr>
          <p:sp>
            <p:nvSpPr>
              <p:cNvPr id="4369" name="Google Shape;4369;p80"/>
              <p:cNvSpPr/>
              <p:nvPr/>
            </p:nvSpPr>
            <p:spPr>
              <a:xfrm>
                <a:off x="3249075" y="1230850"/>
                <a:ext cx="5791200" cy="28758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370" name="Google Shape;4370;p80"/>
              <p:cNvPicPr preferRelativeResize="0"/>
              <p:nvPr/>
            </p:nvPicPr>
            <p:blipFill>
              <a:blip r:embed="rId3">
                <a:alphaModFix/>
              </a:blip>
              <a:stretch>
                <a:fillRect/>
              </a:stretch>
            </p:blipFill>
            <p:spPr>
              <a:xfrm>
                <a:off x="3350925" y="1330000"/>
                <a:ext cx="5621625" cy="2683389"/>
              </a:xfrm>
              <a:prstGeom prst="rect">
                <a:avLst/>
              </a:prstGeom>
              <a:noFill/>
              <a:ln>
                <a:noFill/>
              </a:ln>
            </p:spPr>
          </p:pic>
          <p:sp>
            <p:nvSpPr>
              <p:cNvPr id="4371" name="Google Shape;4371;p80"/>
              <p:cNvSpPr/>
              <p:nvPr/>
            </p:nvSpPr>
            <p:spPr>
              <a:xfrm>
                <a:off x="7544850" y="3002500"/>
                <a:ext cx="1427700" cy="10110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
          <p:nvSpPr>
            <p:cNvPr id="4372" name="Google Shape;4372;p80"/>
            <p:cNvSpPr/>
            <p:nvPr/>
          </p:nvSpPr>
          <p:spPr>
            <a:xfrm>
              <a:off x="8645525" y="1548600"/>
              <a:ext cx="145200" cy="1047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pic>
        <p:nvPicPr>
          <p:cNvPr id="4373" name="Google Shape;4373;p80"/>
          <p:cNvPicPr preferRelativeResize="0"/>
          <p:nvPr/>
        </p:nvPicPr>
        <p:blipFill>
          <a:blip r:embed="rId4">
            <a:alphaModFix/>
          </a:blip>
          <a:stretch>
            <a:fillRect/>
          </a:stretch>
        </p:blipFill>
        <p:spPr>
          <a:xfrm>
            <a:off x="1763438" y="2254778"/>
            <a:ext cx="406895" cy="406890"/>
          </a:xfrm>
          <a:prstGeom prst="rect">
            <a:avLst/>
          </a:prstGeom>
          <a:noFill/>
          <a:ln cap="flat" cmpd="sng" w="38100">
            <a:solidFill>
              <a:schemeClr val="accent6"/>
            </a:solidFill>
            <a:prstDash val="solid"/>
            <a:round/>
            <a:headEnd len="sm" w="sm" type="none"/>
            <a:tailEnd len="sm" w="sm" type="none"/>
          </a:ln>
        </p:spPr>
      </p:pic>
      <p:pic>
        <p:nvPicPr>
          <p:cNvPr id="4374" name="Google Shape;4374;p80"/>
          <p:cNvPicPr preferRelativeResize="0"/>
          <p:nvPr/>
        </p:nvPicPr>
        <p:blipFill>
          <a:blip r:embed="rId5">
            <a:alphaModFix/>
          </a:blip>
          <a:stretch>
            <a:fillRect/>
          </a:stretch>
        </p:blipFill>
        <p:spPr>
          <a:xfrm>
            <a:off x="4371000" y="3973303"/>
            <a:ext cx="406895" cy="406890"/>
          </a:xfrm>
          <a:prstGeom prst="rect">
            <a:avLst/>
          </a:prstGeom>
          <a:noFill/>
          <a:ln cap="flat" cmpd="sng" w="38100">
            <a:solidFill>
              <a:schemeClr val="accent6"/>
            </a:solidFill>
            <a:prstDash val="solid"/>
            <a:round/>
            <a:headEnd len="sm" w="sm" type="none"/>
            <a:tailEnd len="sm" w="sm" type="none"/>
          </a:ln>
        </p:spPr>
      </p:pic>
      <p:pic>
        <p:nvPicPr>
          <p:cNvPr id="4375" name="Google Shape;4375;p80"/>
          <p:cNvPicPr preferRelativeResize="0"/>
          <p:nvPr/>
        </p:nvPicPr>
        <p:blipFill>
          <a:blip r:embed="rId6">
            <a:alphaModFix/>
          </a:blip>
          <a:stretch>
            <a:fillRect/>
          </a:stretch>
        </p:blipFill>
        <p:spPr>
          <a:xfrm>
            <a:off x="1282532" y="2254778"/>
            <a:ext cx="406895" cy="406901"/>
          </a:xfrm>
          <a:prstGeom prst="rect">
            <a:avLst/>
          </a:prstGeom>
          <a:noFill/>
          <a:ln cap="flat" cmpd="sng" w="38100">
            <a:solidFill>
              <a:schemeClr val="accent6"/>
            </a:solidFill>
            <a:prstDash val="solid"/>
            <a:round/>
            <a:headEnd len="sm" w="sm" type="none"/>
            <a:tailEnd len="sm" w="sm" type="none"/>
          </a:ln>
        </p:spPr>
      </p:pic>
      <p:pic>
        <p:nvPicPr>
          <p:cNvPr id="4376" name="Google Shape;4376;p80"/>
          <p:cNvPicPr preferRelativeResize="0"/>
          <p:nvPr/>
        </p:nvPicPr>
        <p:blipFill>
          <a:blip r:embed="rId7">
            <a:alphaModFix/>
          </a:blip>
          <a:stretch>
            <a:fillRect/>
          </a:stretch>
        </p:blipFill>
        <p:spPr>
          <a:xfrm>
            <a:off x="801625" y="2254775"/>
            <a:ext cx="406900" cy="406901"/>
          </a:xfrm>
          <a:prstGeom prst="rect">
            <a:avLst/>
          </a:prstGeom>
          <a:noFill/>
          <a:ln cap="flat" cmpd="sng" w="38100">
            <a:solidFill>
              <a:schemeClr val="accent6"/>
            </a:solidFill>
            <a:prstDash val="solid"/>
            <a:round/>
            <a:headEnd len="sm" w="sm" type="none"/>
            <a:tailEnd len="sm" w="sm" type="none"/>
          </a:ln>
        </p:spPr>
      </p:pic>
      <p:sp>
        <p:nvSpPr>
          <p:cNvPr id="4377" name="Google Shape;4377;p80"/>
          <p:cNvSpPr/>
          <p:nvPr/>
        </p:nvSpPr>
        <p:spPr>
          <a:xfrm rot="5400000">
            <a:off x="2860838" y="1857188"/>
            <a:ext cx="145500" cy="4167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78" name="Google Shape;4378;p80"/>
          <p:cNvSpPr/>
          <p:nvPr/>
        </p:nvSpPr>
        <p:spPr>
          <a:xfrm rot="5400000">
            <a:off x="1413238" y="1353050"/>
            <a:ext cx="145500" cy="14250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379" name="Google Shape;4379;p80"/>
          <p:cNvPicPr preferRelativeResize="0"/>
          <p:nvPr/>
        </p:nvPicPr>
        <p:blipFill>
          <a:blip r:embed="rId8">
            <a:alphaModFix/>
          </a:blip>
          <a:stretch>
            <a:fillRect/>
          </a:stretch>
        </p:blipFill>
        <p:spPr>
          <a:xfrm>
            <a:off x="7718659" y="3276453"/>
            <a:ext cx="464952" cy="464953"/>
          </a:xfrm>
          <a:prstGeom prst="rect">
            <a:avLst/>
          </a:prstGeom>
          <a:noFill/>
          <a:ln cap="flat" cmpd="sng" w="38100">
            <a:solidFill>
              <a:schemeClr val="accent6"/>
            </a:solidFill>
            <a:prstDash val="solid"/>
            <a:round/>
            <a:headEnd len="sm" w="sm" type="none"/>
            <a:tailEnd len="sm" w="sm" type="none"/>
          </a:ln>
        </p:spPr>
      </p:pic>
      <p:sp>
        <p:nvSpPr>
          <p:cNvPr id="4380" name="Google Shape;4380;p80"/>
          <p:cNvSpPr txBox="1"/>
          <p:nvPr/>
        </p:nvSpPr>
        <p:spPr>
          <a:xfrm>
            <a:off x="3567475" y="2231863"/>
            <a:ext cx="14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Timestep </a:t>
            </a:r>
            <a:r>
              <a:rPr b="1" i="1" lang="en">
                <a:solidFill>
                  <a:schemeClr val="dk1"/>
                </a:solidFill>
                <a:latin typeface="Albert Sans"/>
                <a:ea typeface="Albert Sans"/>
                <a:cs typeface="Albert Sans"/>
                <a:sym typeface="Albert Sans"/>
              </a:rPr>
              <a:t>T</a:t>
            </a:r>
            <a:endParaRPr b="1" i="1">
              <a:solidFill>
                <a:schemeClr val="dk1"/>
              </a:solidFill>
              <a:latin typeface="Albert Sans"/>
              <a:ea typeface="Albert Sans"/>
              <a:cs typeface="Albert Sans"/>
              <a:sym typeface="Albert Sans"/>
            </a:endParaRPr>
          </a:p>
        </p:txBody>
      </p:sp>
      <p:sp>
        <p:nvSpPr>
          <p:cNvPr id="4381" name="Google Shape;4381;p80"/>
          <p:cNvSpPr/>
          <p:nvPr/>
        </p:nvSpPr>
        <p:spPr>
          <a:xfrm rot="5400000">
            <a:off x="2566275" y="3179338"/>
            <a:ext cx="7248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82" name="Google Shape;4382;p80"/>
          <p:cNvSpPr/>
          <p:nvPr/>
        </p:nvSpPr>
        <p:spPr>
          <a:xfrm rot="2700000">
            <a:off x="4926256" y="2691289"/>
            <a:ext cx="211708" cy="276196"/>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83" name="Google Shape;4383;p80"/>
          <p:cNvSpPr txBox="1"/>
          <p:nvPr/>
        </p:nvSpPr>
        <p:spPr>
          <a:xfrm>
            <a:off x="876438" y="1704150"/>
            <a:ext cx="12939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Input Frames</a:t>
            </a:r>
            <a:endParaRPr sz="1000">
              <a:solidFill>
                <a:schemeClr val="dk1"/>
              </a:solidFill>
              <a:latin typeface="Albert Sans"/>
              <a:ea typeface="Albert Sans"/>
              <a:cs typeface="Albert Sans"/>
              <a:sym typeface="Albert Sans"/>
            </a:endParaRPr>
          </a:p>
        </p:txBody>
      </p:sp>
      <p:sp>
        <p:nvSpPr>
          <p:cNvPr id="4384" name="Google Shape;4384;p80"/>
          <p:cNvSpPr txBox="1"/>
          <p:nvPr/>
        </p:nvSpPr>
        <p:spPr>
          <a:xfrm>
            <a:off x="2119675" y="1704150"/>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Nosified Frame</a:t>
            </a:r>
            <a:endParaRPr sz="1000">
              <a:solidFill>
                <a:schemeClr val="dk1"/>
              </a:solidFill>
              <a:latin typeface="Albert Sans"/>
              <a:ea typeface="Albert Sans"/>
              <a:cs typeface="Albert Sans"/>
              <a:sym typeface="Albert Sans"/>
            </a:endParaRPr>
          </a:p>
        </p:txBody>
      </p:sp>
      <p:sp>
        <p:nvSpPr>
          <p:cNvPr id="4385" name="Google Shape;4385;p80"/>
          <p:cNvSpPr txBox="1"/>
          <p:nvPr/>
        </p:nvSpPr>
        <p:spPr>
          <a:xfrm>
            <a:off x="7137225" y="2917675"/>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Noise</a:t>
            </a:r>
            <a:endParaRPr sz="1000">
              <a:solidFill>
                <a:schemeClr val="dk1"/>
              </a:solidFill>
              <a:latin typeface="Albert Sans"/>
              <a:ea typeface="Albert Sans"/>
              <a:cs typeface="Albert Sans"/>
              <a:sym typeface="Albert Sans"/>
            </a:endParaRPr>
          </a:p>
        </p:txBody>
      </p:sp>
      <p:pic>
        <p:nvPicPr>
          <p:cNvPr id="4386" name="Google Shape;4386;p80"/>
          <p:cNvPicPr preferRelativeResize="0"/>
          <p:nvPr/>
        </p:nvPicPr>
        <p:blipFill>
          <a:blip r:embed="rId9">
            <a:alphaModFix/>
          </a:blip>
          <a:stretch>
            <a:fillRect/>
          </a:stretch>
        </p:blipFill>
        <p:spPr>
          <a:xfrm>
            <a:off x="1137700" y="3114438"/>
            <a:ext cx="696600" cy="489618"/>
          </a:xfrm>
          <a:prstGeom prst="rect">
            <a:avLst/>
          </a:prstGeom>
          <a:noFill/>
          <a:ln>
            <a:noFill/>
          </a:ln>
        </p:spPr>
      </p:pic>
      <p:sp>
        <p:nvSpPr>
          <p:cNvPr id="4387" name="Google Shape;4387;p80"/>
          <p:cNvSpPr/>
          <p:nvPr/>
        </p:nvSpPr>
        <p:spPr>
          <a:xfrm rot="5400000">
            <a:off x="1380240" y="2748022"/>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88" name="Google Shape;4388;p80"/>
          <p:cNvSpPr/>
          <p:nvPr/>
        </p:nvSpPr>
        <p:spPr>
          <a:xfrm rot="5400000">
            <a:off x="1380240" y="3897622"/>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389" name="Google Shape;4389;p80"/>
          <p:cNvPicPr preferRelativeResize="0"/>
          <p:nvPr/>
        </p:nvPicPr>
        <p:blipFill>
          <a:blip r:embed="rId4">
            <a:alphaModFix/>
          </a:blip>
          <a:stretch>
            <a:fillRect/>
          </a:stretch>
        </p:blipFill>
        <p:spPr>
          <a:xfrm>
            <a:off x="1263438" y="3965453"/>
            <a:ext cx="406895" cy="406890"/>
          </a:xfrm>
          <a:prstGeom prst="rect">
            <a:avLst/>
          </a:prstGeom>
          <a:noFill/>
          <a:ln cap="flat" cmpd="sng" w="38100">
            <a:solidFill>
              <a:schemeClr val="accent6"/>
            </a:solidFill>
            <a:prstDash val="solid"/>
            <a:round/>
            <a:headEnd len="sm" w="sm" type="none"/>
            <a:tailEnd len="sm" w="sm" type="none"/>
          </a:ln>
        </p:spPr>
      </p:pic>
      <p:sp>
        <p:nvSpPr>
          <p:cNvPr id="4390" name="Google Shape;4390;p80"/>
          <p:cNvSpPr txBox="1"/>
          <p:nvPr/>
        </p:nvSpPr>
        <p:spPr>
          <a:xfrm>
            <a:off x="964988" y="4372350"/>
            <a:ext cx="1003800" cy="5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Last hidden state</a:t>
            </a:r>
            <a:endParaRPr sz="1000">
              <a:solidFill>
                <a:schemeClr val="dk1"/>
              </a:solidFill>
              <a:latin typeface="Albert Sans"/>
              <a:ea typeface="Albert Sans"/>
              <a:cs typeface="Albert Sans"/>
              <a:sym typeface="Albert Sans"/>
            </a:endParaRPr>
          </a:p>
        </p:txBody>
      </p:sp>
      <p:sp>
        <p:nvSpPr>
          <p:cNvPr id="4391" name="Google Shape;4391;p80"/>
          <p:cNvSpPr/>
          <p:nvPr/>
        </p:nvSpPr>
        <p:spPr>
          <a:xfrm>
            <a:off x="2561361" y="3820442"/>
            <a:ext cx="696600" cy="6969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2" name="Google Shape;4392;p80"/>
          <p:cNvGrpSpPr/>
          <p:nvPr/>
        </p:nvGrpSpPr>
        <p:grpSpPr>
          <a:xfrm>
            <a:off x="2706235" y="3973305"/>
            <a:ext cx="406896" cy="391203"/>
            <a:chOff x="4447550" y="249750"/>
            <a:chExt cx="500425" cy="481125"/>
          </a:xfrm>
        </p:grpSpPr>
        <p:sp>
          <p:nvSpPr>
            <p:cNvPr id="4393" name="Google Shape;4393;p8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4" name="Google Shape;4394;p8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95" name="Google Shape;4395;p80"/>
          <p:cNvSpPr/>
          <p:nvPr/>
        </p:nvSpPr>
        <p:spPr>
          <a:xfrm>
            <a:off x="2082525" y="4030750"/>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396" name="Google Shape;4396;p80"/>
          <p:cNvPicPr preferRelativeResize="0"/>
          <p:nvPr/>
        </p:nvPicPr>
        <p:blipFill>
          <a:blip r:embed="rId4">
            <a:alphaModFix/>
          </a:blip>
          <a:stretch>
            <a:fillRect/>
          </a:stretch>
        </p:blipFill>
        <p:spPr>
          <a:xfrm>
            <a:off x="3917188" y="3973303"/>
            <a:ext cx="406895" cy="406890"/>
          </a:xfrm>
          <a:prstGeom prst="rect">
            <a:avLst/>
          </a:prstGeom>
          <a:noFill/>
          <a:ln cap="flat" cmpd="sng" w="38100">
            <a:solidFill>
              <a:schemeClr val="accent6"/>
            </a:solidFill>
            <a:prstDash val="solid"/>
            <a:round/>
            <a:headEnd len="sm" w="sm" type="none"/>
            <a:tailEnd len="sm" w="sm" type="none"/>
          </a:ln>
        </p:spPr>
      </p:pic>
      <p:sp>
        <p:nvSpPr>
          <p:cNvPr id="4397" name="Google Shape;4397;p80"/>
          <p:cNvSpPr txBox="1"/>
          <p:nvPr/>
        </p:nvSpPr>
        <p:spPr>
          <a:xfrm>
            <a:off x="3618738" y="4380200"/>
            <a:ext cx="1003800" cy="5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Last </a:t>
            </a:r>
            <a:endParaRPr sz="10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hidden </a:t>
            </a:r>
            <a:endParaRPr sz="10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state</a:t>
            </a:r>
            <a:endParaRPr sz="1000">
              <a:solidFill>
                <a:schemeClr val="dk1"/>
              </a:solidFill>
              <a:latin typeface="Albert Sans"/>
              <a:ea typeface="Albert Sans"/>
              <a:cs typeface="Albert Sans"/>
              <a:sym typeface="Albert Sans"/>
            </a:endParaRPr>
          </a:p>
        </p:txBody>
      </p:sp>
      <p:sp>
        <p:nvSpPr>
          <p:cNvPr id="4398" name="Google Shape;4398;p80"/>
          <p:cNvSpPr/>
          <p:nvPr/>
        </p:nvSpPr>
        <p:spPr>
          <a:xfrm>
            <a:off x="3481813" y="4030750"/>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399" name="Google Shape;4399;p80"/>
          <p:cNvPicPr preferRelativeResize="0"/>
          <p:nvPr/>
        </p:nvPicPr>
        <p:blipFill>
          <a:blip r:embed="rId5">
            <a:alphaModFix/>
          </a:blip>
          <a:stretch>
            <a:fillRect/>
          </a:stretch>
        </p:blipFill>
        <p:spPr>
          <a:xfrm>
            <a:off x="2725225" y="2254778"/>
            <a:ext cx="406895" cy="406890"/>
          </a:xfrm>
          <a:prstGeom prst="rect">
            <a:avLst/>
          </a:prstGeom>
          <a:noFill/>
          <a:ln cap="flat" cmpd="sng" w="38100">
            <a:solidFill>
              <a:schemeClr val="accent6"/>
            </a:solidFill>
            <a:prstDash val="solid"/>
            <a:round/>
            <a:headEnd len="sm" w="sm" type="none"/>
            <a:tailEnd len="sm" w="sm" type="none"/>
          </a:ln>
        </p:spPr>
      </p:pic>
      <p:sp>
        <p:nvSpPr>
          <p:cNvPr id="4400" name="Google Shape;4400;p80"/>
          <p:cNvSpPr/>
          <p:nvPr/>
        </p:nvSpPr>
        <p:spPr>
          <a:xfrm rot="-2700000">
            <a:off x="4907154" y="3563526"/>
            <a:ext cx="211708" cy="276196"/>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01" name="Google Shape;4401;p80"/>
          <p:cNvSpPr/>
          <p:nvPr/>
        </p:nvSpPr>
        <p:spPr>
          <a:xfrm>
            <a:off x="7351425" y="337078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02" name="Google Shape;4402;p80"/>
          <p:cNvSpPr txBox="1"/>
          <p:nvPr/>
        </p:nvSpPr>
        <p:spPr>
          <a:xfrm>
            <a:off x="4119357" y="4380200"/>
            <a:ext cx="9102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Nosified Frame</a:t>
            </a:r>
            <a:endParaRPr sz="1000">
              <a:solidFill>
                <a:schemeClr val="dk1"/>
              </a:solidFill>
              <a:latin typeface="Albert Sans"/>
              <a:ea typeface="Albert Sans"/>
              <a:cs typeface="Albert Sans"/>
              <a:sym typeface="Albert Sans"/>
            </a:endParaRPr>
          </a:p>
        </p:txBody>
      </p:sp>
      <p:sp>
        <p:nvSpPr>
          <p:cNvPr id="4403" name="Google Shape;4403;p80"/>
          <p:cNvSpPr txBox="1"/>
          <p:nvPr/>
        </p:nvSpPr>
        <p:spPr>
          <a:xfrm>
            <a:off x="2407788" y="4563500"/>
            <a:ext cx="1003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Concatenate</a:t>
            </a:r>
            <a:endParaRPr sz="1000">
              <a:solidFill>
                <a:schemeClr val="dk1"/>
              </a:solidFill>
              <a:latin typeface="Albert Sans"/>
              <a:ea typeface="Albert Sans"/>
              <a:cs typeface="Albert Sans"/>
              <a:sym typeface="Albert Sans"/>
            </a:endParaRPr>
          </a:p>
        </p:txBody>
      </p:sp>
      <p:sp>
        <p:nvSpPr>
          <p:cNvPr id="4404" name="Google Shape;4404;p80"/>
          <p:cNvSpPr/>
          <p:nvPr/>
        </p:nvSpPr>
        <p:spPr>
          <a:xfrm rot="5400000">
            <a:off x="1380253" y="3628884"/>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05" name="Google Shape;4405;p80"/>
          <p:cNvSpPr txBox="1"/>
          <p:nvPr/>
        </p:nvSpPr>
        <p:spPr>
          <a:xfrm>
            <a:off x="1686375" y="3196558"/>
            <a:ext cx="1003800" cy="34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ConvGRU</a:t>
            </a:r>
            <a:endParaRPr sz="1000">
              <a:solidFill>
                <a:schemeClr val="dk1"/>
              </a:solidFill>
              <a:latin typeface="Albert Sans"/>
              <a:ea typeface="Albert Sans"/>
              <a:cs typeface="Albert Sans"/>
              <a:sym typeface="Albert Sans"/>
            </a:endParaRPr>
          </a:p>
        </p:txBody>
      </p:sp>
      <p:pic>
        <p:nvPicPr>
          <p:cNvPr id="4406" name="Google Shape;4406;p80"/>
          <p:cNvPicPr preferRelativeResize="0"/>
          <p:nvPr/>
        </p:nvPicPr>
        <p:blipFill>
          <a:blip r:embed="rId10">
            <a:alphaModFix/>
          </a:blip>
          <a:stretch>
            <a:fillRect/>
          </a:stretch>
        </p:blipFill>
        <p:spPr>
          <a:xfrm>
            <a:off x="5312475" y="2906388"/>
            <a:ext cx="1911976" cy="120512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0" name="Shape 4410"/>
        <p:cNvGrpSpPr/>
        <p:nvPr/>
      </p:nvGrpSpPr>
      <p:grpSpPr>
        <a:xfrm>
          <a:off x="0" y="0"/>
          <a:ext cx="0" cy="0"/>
          <a:chOff x="0" y="0"/>
          <a:chExt cx="0" cy="0"/>
        </a:xfrm>
      </p:grpSpPr>
      <p:sp>
        <p:nvSpPr>
          <p:cNvPr id="4411" name="Google Shape;4411;p81"/>
          <p:cNvSpPr/>
          <p:nvPr/>
        </p:nvSpPr>
        <p:spPr>
          <a:xfrm>
            <a:off x="378963" y="1561975"/>
            <a:ext cx="4747800" cy="13557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12" name="Google Shape;4412;p81"/>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ConvGRU (last hidden state and last frame) prediction </a:t>
            </a:r>
            <a:endParaRPr/>
          </a:p>
        </p:txBody>
      </p:sp>
      <p:grpSp>
        <p:nvGrpSpPr>
          <p:cNvPr id="4413" name="Google Shape;4413;p81"/>
          <p:cNvGrpSpPr/>
          <p:nvPr/>
        </p:nvGrpSpPr>
        <p:grpSpPr>
          <a:xfrm>
            <a:off x="5538032" y="2999157"/>
            <a:ext cx="1875088" cy="930867"/>
            <a:chOff x="3515638" y="1448647"/>
            <a:chExt cx="5352806" cy="2658102"/>
          </a:xfrm>
        </p:grpSpPr>
        <p:grpSp>
          <p:nvGrpSpPr>
            <p:cNvPr id="4414" name="Google Shape;4414;p81"/>
            <p:cNvGrpSpPr/>
            <p:nvPr/>
          </p:nvGrpSpPr>
          <p:grpSpPr>
            <a:xfrm>
              <a:off x="3515638" y="1448647"/>
              <a:ext cx="5352806" cy="2658102"/>
              <a:chOff x="3249075" y="1230850"/>
              <a:chExt cx="5791200" cy="2875800"/>
            </a:xfrm>
          </p:grpSpPr>
          <p:sp>
            <p:nvSpPr>
              <p:cNvPr id="4415" name="Google Shape;4415;p81"/>
              <p:cNvSpPr/>
              <p:nvPr/>
            </p:nvSpPr>
            <p:spPr>
              <a:xfrm>
                <a:off x="3249075" y="1230850"/>
                <a:ext cx="5791200" cy="28758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416" name="Google Shape;4416;p81"/>
              <p:cNvPicPr preferRelativeResize="0"/>
              <p:nvPr/>
            </p:nvPicPr>
            <p:blipFill>
              <a:blip r:embed="rId3">
                <a:alphaModFix/>
              </a:blip>
              <a:stretch>
                <a:fillRect/>
              </a:stretch>
            </p:blipFill>
            <p:spPr>
              <a:xfrm>
                <a:off x="3350925" y="1330000"/>
                <a:ext cx="5621625" cy="2683389"/>
              </a:xfrm>
              <a:prstGeom prst="rect">
                <a:avLst/>
              </a:prstGeom>
              <a:noFill/>
              <a:ln>
                <a:noFill/>
              </a:ln>
            </p:spPr>
          </p:pic>
          <p:sp>
            <p:nvSpPr>
              <p:cNvPr id="4417" name="Google Shape;4417;p81"/>
              <p:cNvSpPr/>
              <p:nvPr/>
            </p:nvSpPr>
            <p:spPr>
              <a:xfrm>
                <a:off x="7544850" y="3002500"/>
                <a:ext cx="1427700" cy="10110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
          <p:nvSpPr>
            <p:cNvPr id="4418" name="Google Shape;4418;p81"/>
            <p:cNvSpPr/>
            <p:nvPr/>
          </p:nvSpPr>
          <p:spPr>
            <a:xfrm>
              <a:off x="8645525" y="1548600"/>
              <a:ext cx="145200" cy="1047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pic>
        <p:nvPicPr>
          <p:cNvPr id="4419" name="Google Shape;4419;p81"/>
          <p:cNvPicPr preferRelativeResize="0"/>
          <p:nvPr/>
        </p:nvPicPr>
        <p:blipFill>
          <a:blip r:embed="rId4">
            <a:alphaModFix/>
          </a:blip>
          <a:stretch>
            <a:fillRect/>
          </a:stretch>
        </p:blipFill>
        <p:spPr>
          <a:xfrm>
            <a:off x="1763438" y="2254778"/>
            <a:ext cx="406895" cy="406890"/>
          </a:xfrm>
          <a:prstGeom prst="rect">
            <a:avLst/>
          </a:prstGeom>
          <a:noFill/>
          <a:ln cap="flat" cmpd="sng" w="38100">
            <a:solidFill>
              <a:schemeClr val="accent6"/>
            </a:solidFill>
            <a:prstDash val="solid"/>
            <a:round/>
            <a:headEnd len="sm" w="sm" type="none"/>
            <a:tailEnd len="sm" w="sm" type="none"/>
          </a:ln>
        </p:spPr>
      </p:pic>
      <p:pic>
        <p:nvPicPr>
          <p:cNvPr id="4420" name="Google Shape;4420;p81"/>
          <p:cNvPicPr preferRelativeResize="0"/>
          <p:nvPr/>
        </p:nvPicPr>
        <p:blipFill>
          <a:blip r:embed="rId5">
            <a:alphaModFix/>
          </a:blip>
          <a:stretch>
            <a:fillRect/>
          </a:stretch>
        </p:blipFill>
        <p:spPr>
          <a:xfrm>
            <a:off x="4799600" y="3973303"/>
            <a:ext cx="406895" cy="406890"/>
          </a:xfrm>
          <a:prstGeom prst="rect">
            <a:avLst/>
          </a:prstGeom>
          <a:noFill/>
          <a:ln cap="flat" cmpd="sng" w="38100">
            <a:solidFill>
              <a:schemeClr val="accent6"/>
            </a:solidFill>
            <a:prstDash val="solid"/>
            <a:round/>
            <a:headEnd len="sm" w="sm" type="none"/>
            <a:tailEnd len="sm" w="sm" type="none"/>
          </a:ln>
        </p:spPr>
      </p:pic>
      <p:pic>
        <p:nvPicPr>
          <p:cNvPr id="4421" name="Google Shape;4421;p81"/>
          <p:cNvPicPr preferRelativeResize="0"/>
          <p:nvPr/>
        </p:nvPicPr>
        <p:blipFill>
          <a:blip r:embed="rId6">
            <a:alphaModFix/>
          </a:blip>
          <a:stretch>
            <a:fillRect/>
          </a:stretch>
        </p:blipFill>
        <p:spPr>
          <a:xfrm>
            <a:off x="1282532" y="2254778"/>
            <a:ext cx="406895" cy="406901"/>
          </a:xfrm>
          <a:prstGeom prst="rect">
            <a:avLst/>
          </a:prstGeom>
          <a:noFill/>
          <a:ln cap="flat" cmpd="sng" w="38100">
            <a:solidFill>
              <a:schemeClr val="accent6"/>
            </a:solidFill>
            <a:prstDash val="solid"/>
            <a:round/>
            <a:headEnd len="sm" w="sm" type="none"/>
            <a:tailEnd len="sm" w="sm" type="none"/>
          </a:ln>
        </p:spPr>
      </p:pic>
      <p:pic>
        <p:nvPicPr>
          <p:cNvPr id="4422" name="Google Shape;4422;p81"/>
          <p:cNvPicPr preferRelativeResize="0"/>
          <p:nvPr/>
        </p:nvPicPr>
        <p:blipFill>
          <a:blip r:embed="rId7">
            <a:alphaModFix/>
          </a:blip>
          <a:stretch>
            <a:fillRect/>
          </a:stretch>
        </p:blipFill>
        <p:spPr>
          <a:xfrm>
            <a:off x="801625" y="2254775"/>
            <a:ext cx="406900" cy="406901"/>
          </a:xfrm>
          <a:prstGeom prst="rect">
            <a:avLst/>
          </a:prstGeom>
          <a:noFill/>
          <a:ln cap="flat" cmpd="sng" w="38100">
            <a:solidFill>
              <a:schemeClr val="accent6"/>
            </a:solidFill>
            <a:prstDash val="solid"/>
            <a:round/>
            <a:headEnd len="sm" w="sm" type="none"/>
            <a:tailEnd len="sm" w="sm" type="none"/>
          </a:ln>
        </p:spPr>
      </p:pic>
      <p:sp>
        <p:nvSpPr>
          <p:cNvPr id="4423" name="Google Shape;4423;p81"/>
          <p:cNvSpPr/>
          <p:nvPr/>
        </p:nvSpPr>
        <p:spPr>
          <a:xfrm rot="5400000">
            <a:off x="2860838" y="1857188"/>
            <a:ext cx="145500" cy="4167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24" name="Google Shape;4424;p81"/>
          <p:cNvSpPr/>
          <p:nvPr/>
        </p:nvSpPr>
        <p:spPr>
          <a:xfrm rot="5400000">
            <a:off x="1413238" y="1353050"/>
            <a:ext cx="145500" cy="14250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425" name="Google Shape;4425;p81"/>
          <p:cNvPicPr preferRelativeResize="0"/>
          <p:nvPr/>
        </p:nvPicPr>
        <p:blipFill>
          <a:blip r:embed="rId8">
            <a:alphaModFix/>
          </a:blip>
          <a:stretch>
            <a:fillRect/>
          </a:stretch>
        </p:blipFill>
        <p:spPr>
          <a:xfrm>
            <a:off x="7936059" y="3232103"/>
            <a:ext cx="464952" cy="464953"/>
          </a:xfrm>
          <a:prstGeom prst="rect">
            <a:avLst/>
          </a:prstGeom>
          <a:noFill/>
          <a:ln cap="flat" cmpd="sng" w="38100">
            <a:solidFill>
              <a:schemeClr val="accent6"/>
            </a:solidFill>
            <a:prstDash val="solid"/>
            <a:round/>
            <a:headEnd len="sm" w="sm" type="none"/>
            <a:tailEnd len="sm" w="sm" type="none"/>
          </a:ln>
        </p:spPr>
      </p:pic>
      <p:sp>
        <p:nvSpPr>
          <p:cNvPr id="4426" name="Google Shape;4426;p81"/>
          <p:cNvSpPr txBox="1"/>
          <p:nvPr/>
        </p:nvSpPr>
        <p:spPr>
          <a:xfrm>
            <a:off x="3567475" y="2231863"/>
            <a:ext cx="14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Timestep </a:t>
            </a:r>
            <a:r>
              <a:rPr b="1" i="1" lang="en">
                <a:solidFill>
                  <a:schemeClr val="dk1"/>
                </a:solidFill>
                <a:latin typeface="Albert Sans"/>
                <a:ea typeface="Albert Sans"/>
                <a:cs typeface="Albert Sans"/>
                <a:sym typeface="Albert Sans"/>
              </a:rPr>
              <a:t>T</a:t>
            </a:r>
            <a:endParaRPr b="1" i="1">
              <a:solidFill>
                <a:schemeClr val="dk1"/>
              </a:solidFill>
              <a:latin typeface="Albert Sans"/>
              <a:ea typeface="Albert Sans"/>
              <a:cs typeface="Albert Sans"/>
              <a:sym typeface="Albert Sans"/>
            </a:endParaRPr>
          </a:p>
        </p:txBody>
      </p:sp>
      <p:sp>
        <p:nvSpPr>
          <p:cNvPr id="4427" name="Google Shape;4427;p81"/>
          <p:cNvSpPr/>
          <p:nvPr/>
        </p:nvSpPr>
        <p:spPr>
          <a:xfrm rot="4173298">
            <a:off x="2390437" y="3179376"/>
            <a:ext cx="724861" cy="27623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28" name="Google Shape;4428;p81"/>
          <p:cNvSpPr/>
          <p:nvPr/>
        </p:nvSpPr>
        <p:spPr>
          <a:xfrm rot="2700000">
            <a:off x="5193431" y="2691289"/>
            <a:ext cx="211708" cy="276196"/>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29" name="Google Shape;4429;p81"/>
          <p:cNvSpPr txBox="1"/>
          <p:nvPr/>
        </p:nvSpPr>
        <p:spPr>
          <a:xfrm>
            <a:off x="876438" y="1704150"/>
            <a:ext cx="12939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Input Frames</a:t>
            </a:r>
            <a:endParaRPr sz="1000">
              <a:solidFill>
                <a:schemeClr val="dk1"/>
              </a:solidFill>
              <a:latin typeface="Albert Sans"/>
              <a:ea typeface="Albert Sans"/>
              <a:cs typeface="Albert Sans"/>
              <a:sym typeface="Albert Sans"/>
            </a:endParaRPr>
          </a:p>
        </p:txBody>
      </p:sp>
      <p:sp>
        <p:nvSpPr>
          <p:cNvPr id="4430" name="Google Shape;4430;p81"/>
          <p:cNvSpPr txBox="1"/>
          <p:nvPr/>
        </p:nvSpPr>
        <p:spPr>
          <a:xfrm>
            <a:off x="2119675" y="1704150"/>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Nosified Frame</a:t>
            </a:r>
            <a:endParaRPr sz="1000">
              <a:solidFill>
                <a:schemeClr val="dk1"/>
              </a:solidFill>
              <a:latin typeface="Albert Sans"/>
              <a:ea typeface="Albert Sans"/>
              <a:cs typeface="Albert Sans"/>
              <a:sym typeface="Albert Sans"/>
            </a:endParaRPr>
          </a:p>
        </p:txBody>
      </p:sp>
      <p:sp>
        <p:nvSpPr>
          <p:cNvPr id="4431" name="Google Shape;4431;p81"/>
          <p:cNvSpPr txBox="1"/>
          <p:nvPr/>
        </p:nvSpPr>
        <p:spPr>
          <a:xfrm>
            <a:off x="7354625" y="2873325"/>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Noise</a:t>
            </a:r>
            <a:endParaRPr sz="1000">
              <a:solidFill>
                <a:schemeClr val="dk1"/>
              </a:solidFill>
              <a:latin typeface="Albert Sans"/>
              <a:ea typeface="Albert Sans"/>
              <a:cs typeface="Albert Sans"/>
              <a:sym typeface="Albert Sans"/>
            </a:endParaRPr>
          </a:p>
        </p:txBody>
      </p:sp>
      <p:pic>
        <p:nvPicPr>
          <p:cNvPr id="4432" name="Google Shape;4432;p81"/>
          <p:cNvPicPr preferRelativeResize="0"/>
          <p:nvPr/>
        </p:nvPicPr>
        <p:blipFill>
          <a:blip r:embed="rId9">
            <a:alphaModFix/>
          </a:blip>
          <a:stretch>
            <a:fillRect/>
          </a:stretch>
        </p:blipFill>
        <p:spPr>
          <a:xfrm>
            <a:off x="1137700" y="3221138"/>
            <a:ext cx="696600" cy="489618"/>
          </a:xfrm>
          <a:prstGeom prst="rect">
            <a:avLst/>
          </a:prstGeom>
          <a:noFill/>
          <a:ln>
            <a:noFill/>
          </a:ln>
        </p:spPr>
      </p:pic>
      <p:sp>
        <p:nvSpPr>
          <p:cNvPr id="4433" name="Google Shape;4433;p81"/>
          <p:cNvSpPr/>
          <p:nvPr/>
        </p:nvSpPr>
        <p:spPr>
          <a:xfrm rot="5400000">
            <a:off x="1364765" y="2913722"/>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34" name="Google Shape;4434;p81"/>
          <p:cNvSpPr/>
          <p:nvPr/>
        </p:nvSpPr>
        <p:spPr>
          <a:xfrm rot="5400000">
            <a:off x="1380240" y="3897622"/>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435" name="Google Shape;4435;p81"/>
          <p:cNvPicPr preferRelativeResize="0"/>
          <p:nvPr/>
        </p:nvPicPr>
        <p:blipFill>
          <a:blip r:embed="rId4">
            <a:alphaModFix/>
          </a:blip>
          <a:stretch>
            <a:fillRect/>
          </a:stretch>
        </p:blipFill>
        <p:spPr>
          <a:xfrm>
            <a:off x="1263438" y="3965453"/>
            <a:ext cx="406895" cy="406890"/>
          </a:xfrm>
          <a:prstGeom prst="rect">
            <a:avLst/>
          </a:prstGeom>
          <a:noFill/>
          <a:ln cap="flat" cmpd="sng" w="38100">
            <a:solidFill>
              <a:schemeClr val="accent6"/>
            </a:solidFill>
            <a:prstDash val="solid"/>
            <a:round/>
            <a:headEnd len="sm" w="sm" type="none"/>
            <a:tailEnd len="sm" w="sm" type="none"/>
          </a:ln>
        </p:spPr>
      </p:pic>
      <p:sp>
        <p:nvSpPr>
          <p:cNvPr id="4436" name="Google Shape;4436;p81"/>
          <p:cNvSpPr txBox="1"/>
          <p:nvPr/>
        </p:nvSpPr>
        <p:spPr>
          <a:xfrm>
            <a:off x="964988" y="4372350"/>
            <a:ext cx="1003800" cy="5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Last hidden state</a:t>
            </a:r>
            <a:endParaRPr sz="1000">
              <a:solidFill>
                <a:schemeClr val="dk1"/>
              </a:solidFill>
              <a:latin typeface="Albert Sans"/>
              <a:ea typeface="Albert Sans"/>
              <a:cs typeface="Albert Sans"/>
              <a:sym typeface="Albert Sans"/>
            </a:endParaRPr>
          </a:p>
        </p:txBody>
      </p:sp>
      <p:sp>
        <p:nvSpPr>
          <p:cNvPr id="4437" name="Google Shape;4437;p81"/>
          <p:cNvSpPr/>
          <p:nvPr/>
        </p:nvSpPr>
        <p:spPr>
          <a:xfrm>
            <a:off x="2561361" y="3820442"/>
            <a:ext cx="696600" cy="6969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8" name="Google Shape;4438;p81"/>
          <p:cNvGrpSpPr/>
          <p:nvPr/>
        </p:nvGrpSpPr>
        <p:grpSpPr>
          <a:xfrm>
            <a:off x="2706235" y="3973305"/>
            <a:ext cx="406896" cy="391203"/>
            <a:chOff x="4447550" y="249750"/>
            <a:chExt cx="500425" cy="481125"/>
          </a:xfrm>
        </p:grpSpPr>
        <p:sp>
          <p:nvSpPr>
            <p:cNvPr id="4439" name="Google Shape;4439;p8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0" name="Google Shape;4440;p8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41" name="Google Shape;4441;p81"/>
          <p:cNvSpPr/>
          <p:nvPr/>
        </p:nvSpPr>
        <p:spPr>
          <a:xfrm>
            <a:off x="2082525" y="4030750"/>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442" name="Google Shape;4442;p81"/>
          <p:cNvPicPr preferRelativeResize="0"/>
          <p:nvPr/>
        </p:nvPicPr>
        <p:blipFill>
          <a:blip r:embed="rId4">
            <a:alphaModFix/>
          </a:blip>
          <a:stretch>
            <a:fillRect/>
          </a:stretch>
        </p:blipFill>
        <p:spPr>
          <a:xfrm>
            <a:off x="3917188" y="3973303"/>
            <a:ext cx="406895" cy="406890"/>
          </a:xfrm>
          <a:prstGeom prst="rect">
            <a:avLst/>
          </a:prstGeom>
          <a:noFill/>
          <a:ln cap="flat" cmpd="sng" w="38100">
            <a:solidFill>
              <a:schemeClr val="accent6"/>
            </a:solidFill>
            <a:prstDash val="solid"/>
            <a:round/>
            <a:headEnd len="sm" w="sm" type="none"/>
            <a:tailEnd len="sm" w="sm" type="none"/>
          </a:ln>
        </p:spPr>
      </p:pic>
      <p:sp>
        <p:nvSpPr>
          <p:cNvPr id="4443" name="Google Shape;4443;p81"/>
          <p:cNvSpPr txBox="1"/>
          <p:nvPr/>
        </p:nvSpPr>
        <p:spPr>
          <a:xfrm>
            <a:off x="3618738" y="4380200"/>
            <a:ext cx="1003800" cy="5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Last </a:t>
            </a:r>
            <a:endParaRPr sz="10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hidden </a:t>
            </a:r>
            <a:endParaRPr sz="10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state</a:t>
            </a:r>
            <a:endParaRPr sz="1000">
              <a:solidFill>
                <a:schemeClr val="dk1"/>
              </a:solidFill>
              <a:latin typeface="Albert Sans"/>
              <a:ea typeface="Albert Sans"/>
              <a:cs typeface="Albert Sans"/>
              <a:sym typeface="Albert Sans"/>
            </a:endParaRPr>
          </a:p>
        </p:txBody>
      </p:sp>
      <p:sp>
        <p:nvSpPr>
          <p:cNvPr id="4444" name="Google Shape;4444;p81"/>
          <p:cNvSpPr/>
          <p:nvPr/>
        </p:nvSpPr>
        <p:spPr>
          <a:xfrm>
            <a:off x="3481813" y="4030750"/>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445" name="Google Shape;4445;p81"/>
          <p:cNvPicPr preferRelativeResize="0"/>
          <p:nvPr/>
        </p:nvPicPr>
        <p:blipFill>
          <a:blip r:embed="rId5">
            <a:alphaModFix/>
          </a:blip>
          <a:stretch>
            <a:fillRect/>
          </a:stretch>
        </p:blipFill>
        <p:spPr>
          <a:xfrm>
            <a:off x="2725225" y="2254778"/>
            <a:ext cx="406895" cy="406890"/>
          </a:xfrm>
          <a:prstGeom prst="rect">
            <a:avLst/>
          </a:prstGeom>
          <a:noFill/>
          <a:ln cap="flat" cmpd="sng" w="38100">
            <a:solidFill>
              <a:schemeClr val="accent6"/>
            </a:solidFill>
            <a:prstDash val="solid"/>
            <a:round/>
            <a:headEnd len="sm" w="sm" type="none"/>
            <a:tailEnd len="sm" w="sm" type="none"/>
          </a:ln>
        </p:spPr>
      </p:pic>
      <p:sp>
        <p:nvSpPr>
          <p:cNvPr id="4446" name="Google Shape;4446;p81"/>
          <p:cNvSpPr/>
          <p:nvPr/>
        </p:nvSpPr>
        <p:spPr>
          <a:xfrm rot="-2700000">
            <a:off x="5199467" y="3637151"/>
            <a:ext cx="211708" cy="276196"/>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47" name="Google Shape;4447;p81"/>
          <p:cNvSpPr/>
          <p:nvPr/>
        </p:nvSpPr>
        <p:spPr>
          <a:xfrm>
            <a:off x="7568825" y="332643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48" name="Google Shape;4448;p81"/>
          <p:cNvSpPr txBox="1"/>
          <p:nvPr/>
        </p:nvSpPr>
        <p:spPr>
          <a:xfrm>
            <a:off x="4547957" y="4380200"/>
            <a:ext cx="9102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Nosified Frame</a:t>
            </a:r>
            <a:endParaRPr sz="1000">
              <a:solidFill>
                <a:schemeClr val="dk1"/>
              </a:solidFill>
              <a:latin typeface="Albert Sans"/>
              <a:ea typeface="Albert Sans"/>
              <a:cs typeface="Albert Sans"/>
              <a:sym typeface="Albert Sans"/>
            </a:endParaRPr>
          </a:p>
        </p:txBody>
      </p:sp>
      <p:sp>
        <p:nvSpPr>
          <p:cNvPr id="4449" name="Google Shape;4449;p81"/>
          <p:cNvSpPr txBox="1"/>
          <p:nvPr/>
        </p:nvSpPr>
        <p:spPr>
          <a:xfrm>
            <a:off x="2407788" y="4563500"/>
            <a:ext cx="1003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Concatenate</a:t>
            </a:r>
            <a:endParaRPr sz="1000">
              <a:solidFill>
                <a:schemeClr val="dk1"/>
              </a:solidFill>
              <a:latin typeface="Albert Sans"/>
              <a:ea typeface="Albert Sans"/>
              <a:cs typeface="Albert Sans"/>
              <a:sym typeface="Albert Sans"/>
            </a:endParaRPr>
          </a:p>
        </p:txBody>
      </p:sp>
      <p:sp>
        <p:nvSpPr>
          <p:cNvPr id="4450" name="Google Shape;4450;p81"/>
          <p:cNvSpPr/>
          <p:nvPr/>
        </p:nvSpPr>
        <p:spPr>
          <a:xfrm rot="5400000">
            <a:off x="1380253" y="3699959"/>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51" name="Google Shape;4451;p81"/>
          <p:cNvSpPr txBox="1"/>
          <p:nvPr/>
        </p:nvSpPr>
        <p:spPr>
          <a:xfrm>
            <a:off x="1670775" y="3301721"/>
            <a:ext cx="1003800" cy="34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ConvGRU</a:t>
            </a:r>
            <a:endParaRPr sz="1000">
              <a:solidFill>
                <a:schemeClr val="dk1"/>
              </a:solidFill>
              <a:latin typeface="Albert Sans"/>
              <a:ea typeface="Albert Sans"/>
              <a:cs typeface="Albert Sans"/>
              <a:sym typeface="Albert Sans"/>
            </a:endParaRPr>
          </a:p>
        </p:txBody>
      </p:sp>
      <p:sp>
        <p:nvSpPr>
          <p:cNvPr id="4452" name="Google Shape;4452;p81"/>
          <p:cNvSpPr txBox="1"/>
          <p:nvPr/>
        </p:nvSpPr>
        <p:spPr>
          <a:xfrm>
            <a:off x="832575" y="2656875"/>
            <a:ext cx="345000" cy="34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A</a:t>
            </a:r>
            <a:endParaRPr sz="1000">
              <a:solidFill>
                <a:schemeClr val="dk1"/>
              </a:solidFill>
              <a:latin typeface="Albert Sans"/>
              <a:ea typeface="Albert Sans"/>
              <a:cs typeface="Albert Sans"/>
              <a:sym typeface="Albert Sans"/>
            </a:endParaRPr>
          </a:p>
        </p:txBody>
      </p:sp>
      <p:sp>
        <p:nvSpPr>
          <p:cNvPr id="4453" name="Google Shape;4453;p81"/>
          <p:cNvSpPr txBox="1"/>
          <p:nvPr/>
        </p:nvSpPr>
        <p:spPr>
          <a:xfrm>
            <a:off x="1298000" y="2656863"/>
            <a:ext cx="345000" cy="34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B</a:t>
            </a:r>
            <a:endParaRPr sz="1000">
              <a:solidFill>
                <a:schemeClr val="dk1"/>
              </a:solidFill>
              <a:latin typeface="Albert Sans"/>
              <a:ea typeface="Albert Sans"/>
              <a:cs typeface="Albert Sans"/>
              <a:sym typeface="Albert Sans"/>
            </a:endParaRPr>
          </a:p>
        </p:txBody>
      </p:sp>
      <p:sp>
        <p:nvSpPr>
          <p:cNvPr id="4454" name="Google Shape;4454;p81"/>
          <p:cNvSpPr txBox="1"/>
          <p:nvPr/>
        </p:nvSpPr>
        <p:spPr>
          <a:xfrm>
            <a:off x="1763475" y="2656875"/>
            <a:ext cx="345000" cy="34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C</a:t>
            </a:r>
            <a:endParaRPr sz="1000">
              <a:solidFill>
                <a:schemeClr val="dk1"/>
              </a:solidFill>
              <a:latin typeface="Albert Sans"/>
              <a:ea typeface="Albert Sans"/>
              <a:cs typeface="Albert Sans"/>
              <a:sym typeface="Albert Sans"/>
            </a:endParaRPr>
          </a:p>
        </p:txBody>
      </p:sp>
      <p:pic>
        <p:nvPicPr>
          <p:cNvPr id="4455" name="Google Shape;4455;p81"/>
          <p:cNvPicPr preferRelativeResize="0"/>
          <p:nvPr/>
        </p:nvPicPr>
        <p:blipFill>
          <a:blip r:embed="rId4">
            <a:alphaModFix/>
          </a:blip>
          <a:stretch>
            <a:fillRect/>
          </a:stretch>
        </p:blipFill>
        <p:spPr>
          <a:xfrm>
            <a:off x="4358388" y="3973303"/>
            <a:ext cx="406895" cy="406890"/>
          </a:xfrm>
          <a:prstGeom prst="rect">
            <a:avLst/>
          </a:prstGeom>
          <a:noFill/>
          <a:ln cap="flat" cmpd="sng" w="38100">
            <a:solidFill>
              <a:schemeClr val="accent6"/>
            </a:solidFill>
            <a:prstDash val="solid"/>
            <a:round/>
            <a:headEnd len="sm" w="sm" type="none"/>
            <a:tailEnd len="sm" w="sm" type="none"/>
          </a:ln>
        </p:spPr>
      </p:pic>
      <p:sp>
        <p:nvSpPr>
          <p:cNvPr id="4456" name="Google Shape;4456;p81"/>
          <p:cNvSpPr txBox="1"/>
          <p:nvPr/>
        </p:nvSpPr>
        <p:spPr>
          <a:xfrm>
            <a:off x="4358400" y="4407800"/>
            <a:ext cx="345000" cy="34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Albert Sans"/>
                <a:ea typeface="Albert Sans"/>
                <a:cs typeface="Albert Sans"/>
                <a:sym typeface="Albert Sans"/>
              </a:rPr>
              <a:t>C</a:t>
            </a:r>
            <a:endParaRPr sz="1000">
              <a:solidFill>
                <a:schemeClr val="dk1"/>
              </a:solidFill>
              <a:latin typeface="Albert Sans"/>
              <a:ea typeface="Albert Sans"/>
              <a:cs typeface="Albert Sans"/>
              <a:sym typeface="Albert Sans"/>
            </a:endParaRPr>
          </a:p>
        </p:txBody>
      </p:sp>
      <p:pic>
        <p:nvPicPr>
          <p:cNvPr id="4457" name="Google Shape;4457;p81"/>
          <p:cNvPicPr preferRelativeResize="0"/>
          <p:nvPr/>
        </p:nvPicPr>
        <p:blipFill>
          <a:blip r:embed="rId10">
            <a:alphaModFix/>
          </a:blip>
          <a:stretch>
            <a:fillRect/>
          </a:stretch>
        </p:blipFill>
        <p:spPr>
          <a:xfrm>
            <a:off x="5538025" y="2862025"/>
            <a:ext cx="1938275" cy="12216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1" name="Shape 3551"/>
        <p:cNvGrpSpPr/>
        <p:nvPr/>
      </p:nvGrpSpPr>
      <p:grpSpPr>
        <a:xfrm>
          <a:off x="0" y="0"/>
          <a:ext cx="0" cy="0"/>
          <a:chOff x="0" y="0"/>
          <a:chExt cx="0" cy="0"/>
        </a:xfrm>
      </p:grpSpPr>
      <p:sp>
        <p:nvSpPr>
          <p:cNvPr id="3552" name="Google Shape;3552;p37"/>
          <p:cNvSpPr txBox="1"/>
          <p:nvPr>
            <p:ph type="title"/>
          </p:nvPr>
        </p:nvSpPr>
        <p:spPr>
          <a:xfrm>
            <a:off x="2960650" y="823359"/>
            <a:ext cx="4936800" cy="126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3553" name="Google Shape;3553;p37"/>
          <p:cNvSpPr txBox="1"/>
          <p:nvPr>
            <p:ph idx="1" type="subTitle"/>
          </p:nvPr>
        </p:nvSpPr>
        <p:spPr>
          <a:xfrm>
            <a:off x="2960650" y="2092909"/>
            <a:ext cx="4936800" cy="229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a:t>Weather nowcasting is </a:t>
            </a:r>
            <a:r>
              <a:rPr b="1" lang="en"/>
              <a:t>complex </a:t>
            </a:r>
            <a:r>
              <a:rPr lang="en"/>
              <a:t>due to rapidly changing weather systems.</a:t>
            </a:r>
            <a:endParaRPr/>
          </a:p>
          <a:p>
            <a:pPr indent="-330200" lvl="0" marL="457200" rtl="0" algn="l">
              <a:spcBef>
                <a:spcPts val="0"/>
              </a:spcBef>
              <a:spcAft>
                <a:spcPts val="0"/>
              </a:spcAft>
              <a:buClr>
                <a:schemeClr val="dk1"/>
              </a:buClr>
              <a:buSzPts val="1600"/>
              <a:buChar char="●"/>
            </a:pPr>
            <a:r>
              <a:rPr b="1" lang="en"/>
              <a:t>Accurate </a:t>
            </a:r>
            <a:r>
              <a:rPr lang="en"/>
              <a:t>predictions are vital for applications in solar energy, agriculture, and disaster management, requiring sophisticated modeling of large datasets</a:t>
            </a:r>
            <a:endParaRPr/>
          </a:p>
          <a:p>
            <a:pPr indent="0" lvl="0" marL="0" rtl="0" algn="l">
              <a:spcBef>
                <a:spcPts val="0"/>
              </a:spcBef>
              <a:spcAft>
                <a:spcPts val="0"/>
              </a:spcAft>
              <a:buNone/>
            </a:pPr>
            <a:r>
              <a:t/>
            </a:r>
            <a:endParaRPr/>
          </a:p>
        </p:txBody>
      </p:sp>
      <p:grpSp>
        <p:nvGrpSpPr>
          <p:cNvPr id="3554" name="Google Shape;3554;p37"/>
          <p:cNvGrpSpPr/>
          <p:nvPr/>
        </p:nvGrpSpPr>
        <p:grpSpPr>
          <a:xfrm>
            <a:off x="7799968" y="3813137"/>
            <a:ext cx="1163229" cy="1175862"/>
            <a:chOff x="1340725" y="2300600"/>
            <a:chExt cx="1261500" cy="1275200"/>
          </a:xfrm>
        </p:grpSpPr>
        <p:sp>
          <p:nvSpPr>
            <p:cNvPr id="3555" name="Google Shape;3555;p37"/>
            <p:cNvSpPr/>
            <p:nvPr/>
          </p:nvSpPr>
          <p:spPr>
            <a:xfrm>
              <a:off x="1569025" y="2538425"/>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7"/>
            <p:cNvSpPr/>
            <p:nvPr/>
          </p:nvSpPr>
          <p:spPr>
            <a:xfrm>
              <a:off x="1650000" y="2619400"/>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7"/>
            <p:cNvSpPr/>
            <p:nvPr/>
          </p:nvSpPr>
          <p:spPr>
            <a:xfrm>
              <a:off x="2011950" y="2300600"/>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7"/>
            <p:cNvSpPr/>
            <p:nvPr/>
          </p:nvSpPr>
          <p:spPr>
            <a:xfrm>
              <a:off x="2410800" y="3060525"/>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7"/>
            <p:cNvSpPr/>
            <p:nvPr/>
          </p:nvSpPr>
          <p:spPr>
            <a:xfrm>
              <a:off x="1554150" y="2462525"/>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7"/>
            <p:cNvSpPr/>
            <p:nvPr/>
          </p:nvSpPr>
          <p:spPr>
            <a:xfrm>
              <a:off x="2379850" y="2625950"/>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7"/>
            <p:cNvSpPr/>
            <p:nvPr/>
          </p:nvSpPr>
          <p:spPr>
            <a:xfrm>
              <a:off x="2071775" y="3393600"/>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7"/>
            <p:cNvSpPr/>
            <p:nvPr/>
          </p:nvSpPr>
          <p:spPr>
            <a:xfrm>
              <a:off x="1340725" y="2925675"/>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7"/>
            <p:cNvSpPr/>
            <p:nvPr/>
          </p:nvSpPr>
          <p:spPr>
            <a:xfrm>
              <a:off x="1619925" y="3329900"/>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1" name="Shape 4461"/>
        <p:cNvGrpSpPr/>
        <p:nvPr/>
      </p:nvGrpSpPr>
      <p:grpSpPr>
        <a:xfrm>
          <a:off x="0" y="0"/>
          <a:ext cx="0" cy="0"/>
          <a:chOff x="0" y="0"/>
          <a:chExt cx="0" cy="0"/>
        </a:xfrm>
      </p:grpSpPr>
      <p:sp>
        <p:nvSpPr>
          <p:cNvPr id="4462" name="Google Shape;4462;p82"/>
          <p:cNvSpPr txBox="1"/>
          <p:nvPr/>
        </p:nvSpPr>
        <p:spPr>
          <a:xfrm>
            <a:off x="829725" y="1154650"/>
            <a:ext cx="73602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SOTA text to video generator from Meta AI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Innovative Spatial-Temporal Modules: </a:t>
            </a:r>
            <a:endParaRPr>
              <a:solidFill>
                <a:schemeClr val="dk1"/>
              </a:solidFill>
              <a:latin typeface="Albert Sans"/>
              <a:ea typeface="Albert Sans"/>
              <a:cs typeface="Albert Sans"/>
              <a:sym typeface="Albert Sans"/>
            </a:endParaRPr>
          </a:p>
          <a:p>
            <a:pPr indent="-317500" lvl="1" marL="9144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By using decomposition and approximation, the spatial-temporal modules break down the full temporal U-Net and attention tensors, approximating them in space and time.</a:t>
            </a:r>
            <a:endParaRPr>
              <a:solidFill>
                <a:schemeClr val="dk1"/>
              </a:solidFill>
              <a:latin typeface="Albert Sans"/>
              <a:ea typeface="Albert Sans"/>
              <a:cs typeface="Albert Sans"/>
              <a:sym typeface="Albert Sans"/>
            </a:endParaRPr>
          </a:p>
          <a:p>
            <a:pPr indent="-317500" lvl="1" marL="9144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It combines pseudo-3d convolutions (axial convolutions) and temporal attention and shows much better temporal fusion, enable the diffusion model to capture the temporal relationships between cloud’s movements.</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463" name="Google Shape;4463;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Space-Time Unet</a:t>
            </a:r>
            <a:endParaRPr/>
          </a:p>
        </p:txBody>
      </p:sp>
      <p:sp>
        <p:nvSpPr>
          <p:cNvPr id="4464" name="Google Shape;4464;p82"/>
          <p:cNvSpPr txBox="1"/>
          <p:nvPr/>
        </p:nvSpPr>
        <p:spPr>
          <a:xfrm>
            <a:off x="3717975" y="4230500"/>
            <a:ext cx="5103600" cy="576300"/>
          </a:xfrm>
          <a:prstGeom prst="rect">
            <a:avLst/>
          </a:prstGeom>
          <a:solidFill>
            <a:schemeClr val="accent6"/>
          </a:solidFill>
          <a:ln cap="flat" cmpd="sng" w="9525">
            <a:solidFill>
              <a:schemeClr val="accent5"/>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n">
                <a:latin typeface="Albert Sans"/>
                <a:ea typeface="Albert Sans"/>
                <a:cs typeface="Albert Sans"/>
                <a:sym typeface="Albert Sans"/>
              </a:rPr>
              <a:t>[1] Siam et al., “</a:t>
            </a:r>
            <a:r>
              <a:rPr i="1" lang="en">
                <a:latin typeface="Albert Sans"/>
                <a:ea typeface="Albert Sans"/>
                <a:cs typeface="Albert Sans"/>
                <a:sym typeface="Albert Sans"/>
              </a:rPr>
              <a:t>Convolutional Gated Recurrent Networks for Video Segmentation”</a:t>
            </a:r>
            <a:r>
              <a:rPr lang="en">
                <a:latin typeface="Albert Sans"/>
                <a:ea typeface="Albert Sans"/>
                <a:cs typeface="Albert Sans"/>
                <a:sym typeface="Albert Sans"/>
              </a:rPr>
              <a:t>, 2016, </a:t>
            </a:r>
            <a:r>
              <a:rPr lang="en" u="sng">
                <a:solidFill>
                  <a:schemeClr val="hlink"/>
                </a:solidFill>
                <a:latin typeface="Albert Sans"/>
                <a:ea typeface="Albert Sans"/>
                <a:cs typeface="Albert Sans"/>
                <a:sym typeface="Albert Sans"/>
                <a:hlinkClick r:id="rId3"/>
              </a:rPr>
              <a:t>https://arxiv.org/abs/1611.05435</a:t>
            </a:r>
            <a:r>
              <a:rPr lang="en" u="sng">
                <a:solidFill>
                  <a:srgbClr val="00A6D6"/>
                </a:solidFill>
                <a:latin typeface="Albert Sans"/>
                <a:ea typeface="Albert Sans"/>
                <a:cs typeface="Albert Sans"/>
                <a:sym typeface="Albert Sans"/>
                <a:hlinkClick r:id="rId4">
                  <a:extLst>
                    <a:ext uri="{A12FA001-AC4F-418D-AE19-62706E023703}">
                      <ahyp:hlinkClr val="tx"/>
                    </a:ext>
                  </a:extLst>
                </a:hlinkClick>
              </a:rPr>
              <a:t> </a:t>
            </a:r>
            <a:endParaRPr>
              <a:latin typeface="Albert Sans"/>
              <a:ea typeface="Albert Sans"/>
              <a:cs typeface="Albert Sans"/>
              <a:sym typeface="Albert Sans"/>
            </a:endParaRPr>
          </a:p>
        </p:txBody>
      </p:sp>
      <p:sp>
        <p:nvSpPr>
          <p:cNvPr id="4465" name="Google Shape;4465;p82"/>
          <p:cNvSpPr txBox="1"/>
          <p:nvPr/>
        </p:nvSpPr>
        <p:spPr>
          <a:xfrm>
            <a:off x="3321275" y="4230500"/>
            <a:ext cx="5500200" cy="576300"/>
          </a:xfrm>
          <a:prstGeom prst="rect">
            <a:avLst/>
          </a:prstGeom>
          <a:solidFill>
            <a:schemeClr val="accent6"/>
          </a:solidFill>
          <a:ln cap="flat" cmpd="sng" w="9525">
            <a:solidFill>
              <a:schemeClr val="accent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[1] </a:t>
            </a:r>
            <a:r>
              <a:rPr lang="en">
                <a:latin typeface="Albert Sans"/>
                <a:ea typeface="Albert Sans"/>
                <a:cs typeface="Albert Sans"/>
                <a:sym typeface="Albert Sans"/>
              </a:rPr>
              <a:t>Singer </a:t>
            </a:r>
            <a:r>
              <a:rPr lang="en">
                <a:latin typeface="Albert Sans"/>
                <a:ea typeface="Albert Sans"/>
                <a:cs typeface="Albert Sans"/>
                <a:sym typeface="Albert Sans"/>
              </a:rPr>
              <a:t>et al., </a:t>
            </a:r>
            <a:r>
              <a:rPr i="1" lang="en">
                <a:latin typeface="Albert Sans"/>
                <a:ea typeface="Albert Sans"/>
                <a:cs typeface="Albert Sans"/>
                <a:sym typeface="Albert Sans"/>
              </a:rPr>
              <a:t>“Make-A-Video: Text-to-Video Generation without Text-Video Data</a:t>
            </a:r>
            <a:r>
              <a:rPr i="1" lang="en">
                <a:latin typeface="Albert Sans"/>
                <a:ea typeface="Albert Sans"/>
                <a:cs typeface="Albert Sans"/>
                <a:sym typeface="Albert Sans"/>
              </a:rPr>
              <a:t>”</a:t>
            </a:r>
            <a:r>
              <a:rPr lang="en">
                <a:latin typeface="Albert Sans"/>
                <a:ea typeface="Albert Sans"/>
                <a:cs typeface="Albert Sans"/>
                <a:sym typeface="Albert Sans"/>
              </a:rPr>
              <a:t>, 2022, </a:t>
            </a:r>
            <a:r>
              <a:rPr lang="en">
                <a:latin typeface="Albert Sans"/>
                <a:ea typeface="Albert Sans"/>
                <a:cs typeface="Albert Sans"/>
                <a:sym typeface="Albert Sans"/>
              </a:rPr>
              <a:t>https://arxiv.org/abs/2209.14792</a:t>
            </a:r>
            <a:endParaRPr>
              <a:latin typeface="Albert Sans"/>
              <a:ea typeface="Albert Sans"/>
              <a:cs typeface="Albert Sans"/>
              <a:sym typeface="Albert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9" name="Shape 4469"/>
        <p:cNvGrpSpPr/>
        <p:nvPr/>
      </p:nvGrpSpPr>
      <p:grpSpPr>
        <a:xfrm>
          <a:off x="0" y="0"/>
          <a:ext cx="0" cy="0"/>
          <a:chOff x="0" y="0"/>
          <a:chExt cx="0" cy="0"/>
        </a:xfrm>
      </p:grpSpPr>
      <p:sp>
        <p:nvSpPr>
          <p:cNvPr id="4470" name="Google Shape;4470;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Pseudo 3D convolutions</a:t>
            </a:r>
            <a:endParaRPr/>
          </a:p>
        </p:txBody>
      </p:sp>
      <p:pic>
        <p:nvPicPr>
          <p:cNvPr id="4471" name="Google Shape;4471;p83"/>
          <p:cNvPicPr preferRelativeResize="0"/>
          <p:nvPr/>
        </p:nvPicPr>
        <p:blipFill rotWithShape="1">
          <a:blip r:embed="rId3">
            <a:alphaModFix/>
          </a:blip>
          <a:srcRect b="34464" l="0" r="56837" t="0"/>
          <a:stretch/>
        </p:blipFill>
        <p:spPr>
          <a:xfrm>
            <a:off x="3293050" y="1358000"/>
            <a:ext cx="2557924" cy="1963450"/>
          </a:xfrm>
          <a:prstGeom prst="rect">
            <a:avLst/>
          </a:prstGeom>
          <a:noFill/>
          <a:ln>
            <a:noFill/>
          </a:ln>
        </p:spPr>
      </p:pic>
      <p:pic>
        <p:nvPicPr>
          <p:cNvPr id="4472" name="Google Shape;4472;p83"/>
          <p:cNvPicPr preferRelativeResize="0"/>
          <p:nvPr/>
        </p:nvPicPr>
        <p:blipFill>
          <a:blip r:embed="rId4">
            <a:alphaModFix/>
          </a:blip>
          <a:stretch>
            <a:fillRect/>
          </a:stretch>
        </p:blipFill>
        <p:spPr>
          <a:xfrm>
            <a:off x="709613" y="3525063"/>
            <a:ext cx="7724775" cy="923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6" name="Shape 4476"/>
        <p:cNvGrpSpPr/>
        <p:nvPr/>
      </p:nvGrpSpPr>
      <p:grpSpPr>
        <a:xfrm>
          <a:off x="0" y="0"/>
          <a:ext cx="0" cy="0"/>
          <a:chOff x="0" y="0"/>
          <a:chExt cx="0" cy="0"/>
        </a:xfrm>
      </p:grpSpPr>
      <p:sp>
        <p:nvSpPr>
          <p:cNvPr id="4477" name="Google Shape;4477;p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Pseudo 3D Attention layers</a:t>
            </a:r>
            <a:endParaRPr/>
          </a:p>
        </p:txBody>
      </p:sp>
      <p:pic>
        <p:nvPicPr>
          <p:cNvPr id="4478" name="Google Shape;4478;p84"/>
          <p:cNvPicPr preferRelativeResize="0"/>
          <p:nvPr/>
        </p:nvPicPr>
        <p:blipFill rotWithShape="1">
          <a:blip r:embed="rId3">
            <a:alphaModFix/>
          </a:blip>
          <a:srcRect b="34464" l="0" r="56837" t="0"/>
          <a:stretch/>
        </p:blipFill>
        <p:spPr>
          <a:xfrm>
            <a:off x="3293050" y="1358000"/>
            <a:ext cx="2557924" cy="1963450"/>
          </a:xfrm>
          <a:prstGeom prst="rect">
            <a:avLst/>
          </a:prstGeom>
          <a:noFill/>
          <a:ln>
            <a:noFill/>
          </a:ln>
        </p:spPr>
      </p:pic>
      <p:pic>
        <p:nvPicPr>
          <p:cNvPr id="4479" name="Google Shape;4479;p84"/>
          <p:cNvPicPr preferRelativeResize="0"/>
          <p:nvPr/>
        </p:nvPicPr>
        <p:blipFill rotWithShape="1">
          <a:blip r:embed="rId3">
            <a:alphaModFix/>
          </a:blip>
          <a:srcRect b="34464" l="42439" r="0" t="0"/>
          <a:stretch/>
        </p:blipFill>
        <p:spPr>
          <a:xfrm>
            <a:off x="2866370" y="1358000"/>
            <a:ext cx="3411251" cy="1963450"/>
          </a:xfrm>
          <a:prstGeom prst="rect">
            <a:avLst/>
          </a:prstGeom>
          <a:noFill/>
          <a:ln>
            <a:noFill/>
          </a:ln>
        </p:spPr>
      </p:pic>
      <p:pic>
        <p:nvPicPr>
          <p:cNvPr id="4480" name="Google Shape;4480;p84"/>
          <p:cNvPicPr preferRelativeResize="0"/>
          <p:nvPr/>
        </p:nvPicPr>
        <p:blipFill>
          <a:blip r:embed="rId4">
            <a:alphaModFix/>
          </a:blip>
          <a:stretch>
            <a:fillRect/>
          </a:stretch>
        </p:blipFill>
        <p:spPr>
          <a:xfrm>
            <a:off x="2798825" y="4524913"/>
            <a:ext cx="3546384" cy="389713"/>
          </a:xfrm>
          <a:prstGeom prst="rect">
            <a:avLst/>
          </a:prstGeom>
          <a:noFill/>
          <a:ln>
            <a:noFill/>
          </a:ln>
        </p:spPr>
      </p:pic>
      <p:sp>
        <p:nvSpPr>
          <p:cNvPr id="4481" name="Google Shape;4481;p84"/>
          <p:cNvSpPr txBox="1"/>
          <p:nvPr/>
        </p:nvSpPr>
        <p:spPr>
          <a:xfrm>
            <a:off x="720000" y="3478225"/>
            <a:ext cx="7704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3D </a:t>
            </a:r>
            <a:r>
              <a:rPr lang="en">
                <a:solidFill>
                  <a:schemeClr val="dk1"/>
                </a:solidFill>
                <a:latin typeface="Albert Sans"/>
                <a:ea typeface="Albert Sans"/>
                <a:cs typeface="Albert Sans"/>
                <a:sym typeface="Albert Sans"/>
              </a:rPr>
              <a:t>attention</a:t>
            </a:r>
            <a:r>
              <a:rPr lang="en">
                <a:solidFill>
                  <a:schemeClr val="dk1"/>
                </a:solidFill>
                <a:latin typeface="Albert Sans"/>
                <a:ea typeface="Albert Sans"/>
                <a:cs typeface="Albert Sans"/>
                <a:sym typeface="Albert Sans"/>
              </a:rPr>
              <a:t> is achieved by </a:t>
            </a:r>
            <a:r>
              <a:rPr lang="en">
                <a:solidFill>
                  <a:schemeClr val="dk1"/>
                </a:solidFill>
                <a:latin typeface="Albert Sans"/>
                <a:ea typeface="Albert Sans"/>
                <a:cs typeface="Albert Sans"/>
                <a:sym typeface="Albert Sans"/>
              </a:rPr>
              <a:t>stacking temporal attention layers following spatial attention layers, approximating a full spatiotemporal attention layer.</a:t>
            </a:r>
            <a:endParaRPr>
              <a:solidFill>
                <a:schemeClr val="dk1"/>
              </a:solidFill>
              <a:latin typeface="Albert Sans"/>
              <a:ea typeface="Albert Sans"/>
              <a:cs typeface="Albert Sans"/>
              <a:sym typeface="Albert Sans"/>
            </a:endParaRPr>
          </a:p>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An additional 3x1x1 convolution projection is applied after each 1x3x3 convolution, ensuring temporal information permeates through each layer</a:t>
            </a:r>
            <a:endParaRPr>
              <a:solidFill>
                <a:schemeClr val="dk1"/>
              </a:solidFill>
              <a:latin typeface="Albert Sans"/>
              <a:ea typeface="Albert Sans"/>
              <a:cs typeface="Albert Sans"/>
              <a:sym typeface="Albert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5" name="Shape 4485"/>
        <p:cNvGrpSpPr/>
        <p:nvPr/>
      </p:nvGrpSpPr>
      <p:grpSpPr>
        <a:xfrm>
          <a:off x="0" y="0"/>
          <a:ext cx="0" cy="0"/>
          <a:chOff x="0" y="0"/>
          <a:chExt cx="0" cy="0"/>
        </a:xfrm>
      </p:grpSpPr>
      <p:sp>
        <p:nvSpPr>
          <p:cNvPr id="4486" name="Google Shape;4486;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3DUnet </a:t>
            </a:r>
            <a:r>
              <a:rPr lang="en"/>
              <a:t>models</a:t>
            </a:r>
            <a:endParaRPr/>
          </a:p>
        </p:txBody>
      </p:sp>
      <p:graphicFrame>
        <p:nvGraphicFramePr>
          <p:cNvPr id="4487" name="Google Shape;4487;p85"/>
          <p:cNvGraphicFramePr/>
          <p:nvPr/>
        </p:nvGraphicFramePr>
        <p:xfrm>
          <a:off x="817200" y="1907176"/>
          <a:ext cx="3000000" cy="3000000"/>
        </p:xfrm>
        <a:graphic>
          <a:graphicData uri="http://schemas.openxmlformats.org/drawingml/2006/table">
            <a:tbl>
              <a:tblPr>
                <a:noFill/>
                <a:tableStyleId>{B62B823D-2166-45B4-8C6F-F308EB31710A}</a:tableStyleId>
              </a:tblPr>
              <a:tblGrid>
                <a:gridCol w="2502800"/>
                <a:gridCol w="4882450"/>
              </a:tblGrid>
              <a:tr h="481825">
                <a:tc>
                  <a:txBody>
                    <a:bodyPr/>
                    <a:lstStyle/>
                    <a:p>
                      <a:pPr indent="0" lvl="0" marL="0" rtl="0" algn="l">
                        <a:spcBef>
                          <a:spcPts val="0"/>
                        </a:spcBef>
                        <a:spcAft>
                          <a:spcPts val="0"/>
                        </a:spcAft>
                        <a:buNone/>
                      </a:pPr>
                      <a:r>
                        <a:rPr b="1" lang="en" sz="2100">
                          <a:solidFill>
                            <a:schemeClr val="accent2"/>
                          </a:solidFill>
                          <a:latin typeface="Fahkwang"/>
                          <a:ea typeface="Fahkwang"/>
                          <a:cs typeface="Fahkwang"/>
                          <a:sym typeface="Fahkwang"/>
                        </a:rPr>
                        <a:t>Model</a:t>
                      </a:r>
                      <a:endParaRPr b="1" sz="21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c>
                  <a:txBody>
                    <a:bodyPr/>
                    <a:lstStyle/>
                    <a:p>
                      <a:pPr indent="0" lvl="0" marL="0" rtl="0" algn="l">
                        <a:spcBef>
                          <a:spcPts val="0"/>
                        </a:spcBef>
                        <a:spcAft>
                          <a:spcPts val="0"/>
                        </a:spcAft>
                        <a:buNone/>
                      </a:pPr>
                      <a:r>
                        <a:rPr b="1" lang="en" sz="2100">
                          <a:solidFill>
                            <a:schemeClr val="accent2"/>
                          </a:solidFill>
                          <a:latin typeface="Fahkwang"/>
                          <a:ea typeface="Fahkwang"/>
                          <a:cs typeface="Fahkwang"/>
                          <a:sym typeface="Fahkwang"/>
                        </a:rPr>
                        <a:t>Explanation</a:t>
                      </a:r>
                      <a:endParaRPr b="1" sz="21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r>
              <a:tr h="403950">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3D Unet </a:t>
                      </a:r>
                      <a:r>
                        <a:rPr b="1" lang="en">
                          <a:solidFill>
                            <a:schemeClr val="dk1"/>
                          </a:solidFill>
                          <a:latin typeface="Albert Sans"/>
                          <a:ea typeface="Albert Sans"/>
                          <a:cs typeface="Albert Sans"/>
                          <a:sym typeface="Albert Sans"/>
                        </a:rPr>
                        <a:t>with autoregression</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D3333"/>
                          </a:solidFill>
                          <a:latin typeface="Albert Sans"/>
                          <a:ea typeface="Albert Sans"/>
                          <a:cs typeface="Albert Sans"/>
                          <a:sym typeface="Albert Sans"/>
                        </a:rPr>
                        <a:t>Uses 3 input frames and 1 nosified frame and predicts the noise of the nosified frame. During inference it applies autoregression 3 times.</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03950">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3D Unet without</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a:solidFill>
                            <a:schemeClr val="dk1"/>
                          </a:solidFill>
                          <a:latin typeface="Albert Sans"/>
                          <a:ea typeface="Albert Sans"/>
                          <a:cs typeface="Albert Sans"/>
                          <a:sym typeface="Albert Sans"/>
                        </a:rPr>
                        <a:t>autoregression</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Uses 3 input frames and 3 nosified frames and predicts the noise of the 3 nosified frames. During inference, it predicts the next three frames directly.</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
        <p:nvSpPr>
          <p:cNvPr id="4488" name="Google Shape;4488;p85"/>
          <p:cNvSpPr txBox="1"/>
          <p:nvPr/>
        </p:nvSpPr>
        <p:spPr>
          <a:xfrm>
            <a:off x="829725" y="1154650"/>
            <a:ext cx="7360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Use of simple UNet 2D as a base model</a:t>
            </a:r>
            <a:endParaRPr>
              <a:solidFill>
                <a:schemeClr val="dk1"/>
              </a:solidFill>
              <a:latin typeface="Albert Sans"/>
              <a:ea typeface="Albert Sans"/>
              <a:cs typeface="Albert Sans"/>
              <a:sym typeface="Albert Sans"/>
            </a:endParaRPr>
          </a:p>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All predictions are made using the ir069 channel</a:t>
            </a:r>
            <a:endParaRPr>
              <a:solidFill>
                <a:schemeClr val="dk1"/>
              </a:solidFill>
              <a:latin typeface="Albert Sans"/>
              <a:ea typeface="Albert Sans"/>
              <a:cs typeface="Albert Sans"/>
              <a:sym typeface="Albert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2" name="Shape 4492"/>
        <p:cNvGrpSpPr/>
        <p:nvPr/>
      </p:nvGrpSpPr>
      <p:grpSpPr>
        <a:xfrm>
          <a:off x="0" y="0"/>
          <a:ext cx="0" cy="0"/>
          <a:chOff x="0" y="0"/>
          <a:chExt cx="0" cy="0"/>
        </a:xfrm>
      </p:grpSpPr>
      <p:sp>
        <p:nvSpPr>
          <p:cNvPr id="4493" name="Google Shape;4493;p86"/>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Space Time UNet with Autoregression</a:t>
            </a:r>
            <a:endParaRPr/>
          </a:p>
        </p:txBody>
      </p:sp>
      <p:pic>
        <p:nvPicPr>
          <p:cNvPr id="4494" name="Google Shape;4494;p86"/>
          <p:cNvPicPr preferRelativeResize="0"/>
          <p:nvPr/>
        </p:nvPicPr>
        <p:blipFill>
          <a:blip r:embed="rId3">
            <a:alphaModFix/>
          </a:blip>
          <a:stretch>
            <a:fillRect/>
          </a:stretch>
        </p:blipFill>
        <p:spPr>
          <a:xfrm>
            <a:off x="1995988" y="2595166"/>
            <a:ext cx="406895" cy="406890"/>
          </a:xfrm>
          <a:prstGeom prst="rect">
            <a:avLst/>
          </a:prstGeom>
          <a:noFill/>
          <a:ln cap="flat" cmpd="sng" w="38100">
            <a:solidFill>
              <a:schemeClr val="accent6"/>
            </a:solidFill>
            <a:prstDash val="solid"/>
            <a:round/>
            <a:headEnd len="sm" w="sm" type="none"/>
            <a:tailEnd len="sm" w="sm" type="none"/>
          </a:ln>
        </p:spPr>
      </p:pic>
      <p:pic>
        <p:nvPicPr>
          <p:cNvPr id="4495" name="Google Shape;4495;p86"/>
          <p:cNvPicPr preferRelativeResize="0"/>
          <p:nvPr/>
        </p:nvPicPr>
        <p:blipFill>
          <a:blip r:embed="rId4">
            <a:alphaModFix/>
          </a:blip>
          <a:stretch>
            <a:fillRect/>
          </a:stretch>
        </p:blipFill>
        <p:spPr>
          <a:xfrm>
            <a:off x="1819875" y="2442766"/>
            <a:ext cx="406895" cy="406890"/>
          </a:xfrm>
          <a:prstGeom prst="rect">
            <a:avLst/>
          </a:prstGeom>
          <a:noFill/>
          <a:ln cap="flat" cmpd="sng" w="38100">
            <a:solidFill>
              <a:schemeClr val="accent6"/>
            </a:solidFill>
            <a:prstDash val="solid"/>
            <a:round/>
            <a:headEnd len="sm" w="sm" type="none"/>
            <a:tailEnd len="sm" w="sm" type="none"/>
          </a:ln>
        </p:spPr>
      </p:pic>
      <p:pic>
        <p:nvPicPr>
          <p:cNvPr id="4496" name="Google Shape;4496;p86"/>
          <p:cNvPicPr preferRelativeResize="0"/>
          <p:nvPr/>
        </p:nvPicPr>
        <p:blipFill>
          <a:blip r:embed="rId5">
            <a:alphaModFix/>
          </a:blip>
          <a:stretch>
            <a:fillRect/>
          </a:stretch>
        </p:blipFill>
        <p:spPr>
          <a:xfrm>
            <a:off x="1643770" y="2290365"/>
            <a:ext cx="406895" cy="406901"/>
          </a:xfrm>
          <a:prstGeom prst="rect">
            <a:avLst/>
          </a:prstGeom>
          <a:noFill/>
          <a:ln cap="flat" cmpd="sng" w="38100">
            <a:solidFill>
              <a:schemeClr val="accent6"/>
            </a:solidFill>
            <a:prstDash val="solid"/>
            <a:round/>
            <a:headEnd len="sm" w="sm" type="none"/>
            <a:tailEnd len="sm" w="sm" type="none"/>
          </a:ln>
        </p:spPr>
      </p:pic>
      <p:pic>
        <p:nvPicPr>
          <p:cNvPr id="4497" name="Google Shape;4497;p86"/>
          <p:cNvPicPr preferRelativeResize="0"/>
          <p:nvPr/>
        </p:nvPicPr>
        <p:blipFill>
          <a:blip r:embed="rId6">
            <a:alphaModFix/>
          </a:blip>
          <a:stretch>
            <a:fillRect/>
          </a:stretch>
        </p:blipFill>
        <p:spPr>
          <a:xfrm>
            <a:off x="1472263" y="2137962"/>
            <a:ext cx="406900" cy="406901"/>
          </a:xfrm>
          <a:prstGeom prst="rect">
            <a:avLst/>
          </a:prstGeom>
          <a:noFill/>
          <a:ln cap="flat" cmpd="sng" w="38100">
            <a:solidFill>
              <a:schemeClr val="accent6"/>
            </a:solidFill>
            <a:prstDash val="solid"/>
            <a:round/>
            <a:headEnd len="sm" w="sm" type="none"/>
            <a:tailEnd len="sm" w="sm" type="none"/>
          </a:ln>
        </p:spPr>
      </p:pic>
      <p:sp>
        <p:nvSpPr>
          <p:cNvPr id="4498" name="Google Shape;4498;p86"/>
          <p:cNvSpPr/>
          <p:nvPr/>
        </p:nvSpPr>
        <p:spPr>
          <a:xfrm rot="8100000">
            <a:off x="2576637" y="2247991"/>
            <a:ext cx="145523" cy="407718"/>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499" name="Google Shape;4499;p86"/>
          <p:cNvSpPr/>
          <p:nvPr/>
        </p:nvSpPr>
        <p:spPr>
          <a:xfrm rot="7783797">
            <a:off x="1950579" y="1628848"/>
            <a:ext cx="145501" cy="71314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500" name="Google Shape;4500;p86"/>
          <p:cNvPicPr preferRelativeResize="0"/>
          <p:nvPr/>
        </p:nvPicPr>
        <p:blipFill>
          <a:blip r:embed="rId7">
            <a:alphaModFix/>
          </a:blip>
          <a:stretch>
            <a:fillRect/>
          </a:stretch>
        </p:blipFill>
        <p:spPr>
          <a:xfrm>
            <a:off x="6786796" y="2574703"/>
            <a:ext cx="464952" cy="464953"/>
          </a:xfrm>
          <a:prstGeom prst="rect">
            <a:avLst/>
          </a:prstGeom>
          <a:noFill/>
          <a:ln cap="flat" cmpd="sng" w="38100">
            <a:solidFill>
              <a:schemeClr val="accent6"/>
            </a:solidFill>
            <a:prstDash val="solid"/>
            <a:round/>
            <a:headEnd len="sm" w="sm" type="none"/>
            <a:tailEnd len="sm" w="sm" type="none"/>
          </a:ln>
        </p:spPr>
      </p:pic>
      <p:sp>
        <p:nvSpPr>
          <p:cNvPr id="4501" name="Google Shape;4501;p86"/>
          <p:cNvSpPr txBox="1"/>
          <p:nvPr/>
        </p:nvSpPr>
        <p:spPr>
          <a:xfrm>
            <a:off x="1310825" y="3459538"/>
            <a:ext cx="14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Timestep </a:t>
            </a:r>
            <a:r>
              <a:rPr b="1" i="1" lang="en">
                <a:solidFill>
                  <a:schemeClr val="dk1"/>
                </a:solidFill>
                <a:latin typeface="Albert Sans"/>
                <a:ea typeface="Albert Sans"/>
                <a:cs typeface="Albert Sans"/>
                <a:sym typeface="Albert Sans"/>
              </a:rPr>
              <a:t>T</a:t>
            </a:r>
            <a:endParaRPr b="1" i="1">
              <a:solidFill>
                <a:schemeClr val="dk1"/>
              </a:solidFill>
              <a:latin typeface="Albert Sans"/>
              <a:ea typeface="Albert Sans"/>
              <a:cs typeface="Albert Sans"/>
              <a:sym typeface="Albert Sans"/>
            </a:endParaRPr>
          </a:p>
        </p:txBody>
      </p:sp>
      <p:sp>
        <p:nvSpPr>
          <p:cNvPr id="4502" name="Google Shape;4502;p86"/>
          <p:cNvSpPr/>
          <p:nvPr/>
        </p:nvSpPr>
        <p:spPr>
          <a:xfrm>
            <a:off x="3741300" y="266903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03" name="Google Shape;4503;p86"/>
          <p:cNvSpPr/>
          <p:nvPr/>
        </p:nvSpPr>
        <p:spPr>
          <a:xfrm>
            <a:off x="6185663" y="266903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04" name="Google Shape;4504;p86"/>
          <p:cNvSpPr txBox="1"/>
          <p:nvPr/>
        </p:nvSpPr>
        <p:spPr>
          <a:xfrm>
            <a:off x="1961105" y="1539725"/>
            <a:ext cx="11661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Input Frames</a:t>
            </a:r>
            <a:endParaRPr>
              <a:solidFill>
                <a:schemeClr val="dk1"/>
              </a:solidFill>
              <a:latin typeface="Albert Sans"/>
              <a:ea typeface="Albert Sans"/>
              <a:cs typeface="Albert Sans"/>
              <a:sym typeface="Albert Sans"/>
            </a:endParaRPr>
          </a:p>
        </p:txBody>
      </p:sp>
      <p:sp>
        <p:nvSpPr>
          <p:cNvPr id="4505" name="Google Shape;4505;p86"/>
          <p:cNvSpPr txBox="1"/>
          <p:nvPr/>
        </p:nvSpPr>
        <p:spPr>
          <a:xfrm>
            <a:off x="2588801" y="2055200"/>
            <a:ext cx="12624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Nosified Frame</a:t>
            </a:r>
            <a:endParaRPr>
              <a:solidFill>
                <a:schemeClr val="dk1"/>
              </a:solidFill>
              <a:latin typeface="Albert Sans"/>
              <a:ea typeface="Albert Sans"/>
              <a:cs typeface="Albert Sans"/>
              <a:sym typeface="Albert Sans"/>
            </a:endParaRPr>
          </a:p>
        </p:txBody>
      </p:sp>
      <p:sp>
        <p:nvSpPr>
          <p:cNvPr id="4506" name="Google Shape;4506;p86"/>
          <p:cNvSpPr txBox="1"/>
          <p:nvPr/>
        </p:nvSpPr>
        <p:spPr>
          <a:xfrm>
            <a:off x="6205363" y="2055188"/>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Noise</a:t>
            </a:r>
            <a:endParaRPr>
              <a:solidFill>
                <a:schemeClr val="dk1"/>
              </a:solidFill>
              <a:latin typeface="Albert Sans"/>
              <a:ea typeface="Albert Sans"/>
              <a:cs typeface="Albert Sans"/>
              <a:sym typeface="Albert Sans"/>
            </a:endParaRPr>
          </a:p>
        </p:txBody>
      </p:sp>
      <p:pic>
        <p:nvPicPr>
          <p:cNvPr id="4507" name="Google Shape;4507;p86"/>
          <p:cNvPicPr preferRelativeResize="0"/>
          <p:nvPr/>
        </p:nvPicPr>
        <p:blipFill>
          <a:blip r:embed="rId8">
            <a:alphaModFix/>
          </a:blip>
          <a:stretch>
            <a:fillRect/>
          </a:stretch>
        </p:blipFill>
        <p:spPr>
          <a:xfrm>
            <a:off x="4200825" y="2325324"/>
            <a:ext cx="1736800" cy="1094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1" name="Shape 4511"/>
        <p:cNvGrpSpPr/>
        <p:nvPr/>
      </p:nvGrpSpPr>
      <p:grpSpPr>
        <a:xfrm>
          <a:off x="0" y="0"/>
          <a:ext cx="0" cy="0"/>
          <a:chOff x="0" y="0"/>
          <a:chExt cx="0" cy="0"/>
        </a:xfrm>
      </p:grpSpPr>
      <p:sp>
        <p:nvSpPr>
          <p:cNvPr id="4512" name="Google Shape;4512;p87"/>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Space Time UNet without Autoregression</a:t>
            </a:r>
            <a:endParaRPr/>
          </a:p>
        </p:txBody>
      </p:sp>
      <p:pic>
        <p:nvPicPr>
          <p:cNvPr id="4513" name="Google Shape;4513;p87"/>
          <p:cNvPicPr preferRelativeResize="0"/>
          <p:nvPr/>
        </p:nvPicPr>
        <p:blipFill>
          <a:blip r:embed="rId3">
            <a:alphaModFix/>
          </a:blip>
          <a:stretch>
            <a:fillRect/>
          </a:stretch>
        </p:blipFill>
        <p:spPr>
          <a:xfrm>
            <a:off x="2079838" y="2899966"/>
            <a:ext cx="406895" cy="406890"/>
          </a:xfrm>
          <a:prstGeom prst="rect">
            <a:avLst/>
          </a:prstGeom>
          <a:noFill/>
          <a:ln cap="flat" cmpd="sng" w="38100">
            <a:solidFill>
              <a:schemeClr val="accent6"/>
            </a:solidFill>
            <a:prstDash val="solid"/>
            <a:round/>
            <a:headEnd len="sm" w="sm" type="none"/>
            <a:tailEnd len="sm" w="sm" type="none"/>
          </a:ln>
        </p:spPr>
      </p:pic>
      <p:pic>
        <p:nvPicPr>
          <p:cNvPr id="4514" name="Google Shape;4514;p87"/>
          <p:cNvPicPr preferRelativeResize="0"/>
          <p:nvPr/>
        </p:nvPicPr>
        <p:blipFill>
          <a:blip r:embed="rId3">
            <a:alphaModFix/>
          </a:blip>
          <a:stretch>
            <a:fillRect/>
          </a:stretch>
        </p:blipFill>
        <p:spPr>
          <a:xfrm>
            <a:off x="1903738" y="2747566"/>
            <a:ext cx="406895" cy="406890"/>
          </a:xfrm>
          <a:prstGeom prst="rect">
            <a:avLst/>
          </a:prstGeom>
          <a:noFill/>
          <a:ln cap="flat" cmpd="sng" w="38100">
            <a:solidFill>
              <a:schemeClr val="accent6"/>
            </a:solidFill>
            <a:prstDash val="solid"/>
            <a:round/>
            <a:headEnd len="sm" w="sm" type="none"/>
            <a:tailEnd len="sm" w="sm" type="none"/>
          </a:ln>
        </p:spPr>
      </p:pic>
      <p:pic>
        <p:nvPicPr>
          <p:cNvPr id="4515" name="Google Shape;4515;p87"/>
          <p:cNvPicPr preferRelativeResize="0"/>
          <p:nvPr/>
        </p:nvPicPr>
        <p:blipFill>
          <a:blip r:embed="rId3">
            <a:alphaModFix/>
          </a:blip>
          <a:stretch>
            <a:fillRect/>
          </a:stretch>
        </p:blipFill>
        <p:spPr>
          <a:xfrm>
            <a:off x="1727638" y="2595166"/>
            <a:ext cx="406895" cy="406890"/>
          </a:xfrm>
          <a:prstGeom prst="rect">
            <a:avLst/>
          </a:prstGeom>
          <a:noFill/>
          <a:ln cap="flat" cmpd="sng" w="38100">
            <a:solidFill>
              <a:schemeClr val="accent6"/>
            </a:solidFill>
            <a:prstDash val="solid"/>
            <a:round/>
            <a:headEnd len="sm" w="sm" type="none"/>
            <a:tailEnd len="sm" w="sm" type="none"/>
          </a:ln>
        </p:spPr>
      </p:pic>
      <p:pic>
        <p:nvPicPr>
          <p:cNvPr id="4516" name="Google Shape;4516;p87"/>
          <p:cNvPicPr preferRelativeResize="0"/>
          <p:nvPr/>
        </p:nvPicPr>
        <p:blipFill>
          <a:blip r:embed="rId4">
            <a:alphaModFix/>
          </a:blip>
          <a:stretch>
            <a:fillRect/>
          </a:stretch>
        </p:blipFill>
        <p:spPr>
          <a:xfrm>
            <a:off x="1551525" y="2442766"/>
            <a:ext cx="406895" cy="406890"/>
          </a:xfrm>
          <a:prstGeom prst="rect">
            <a:avLst/>
          </a:prstGeom>
          <a:noFill/>
          <a:ln cap="flat" cmpd="sng" w="38100">
            <a:solidFill>
              <a:schemeClr val="accent6"/>
            </a:solidFill>
            <a:prstDash val="solid"/>
            <a:round/>
            <a:headEnd len="sm" w="sm" type="none"/>
            <a:tailEnd len="sm" w="sm" type="none"/>
          </a:ln>
        </p:spPr>
      </p:pic>
      <p:pic>
        <p:nvPicPr>
          <p:cNvPr id="4517" name="Google Shape;4517;p87"/>
          <p:cNvPicPr preferRelativeResize="0"/>
          <p:nvPr/>
        </p:nvPicPr>
        <p:blipFill>
          <a:blip r:embed="rId5">
            <a:alphaModFix/>
          </a:blip>
          <a:stretch>
            <a:fillRect/>
          </a:stretch>
        </p:blipFill>
        <p:spPr>
          <a:xfrm>
            <a:off x="1375420" y="2290365"/>
            <a:ext cx="406895" cy="406901"/>
          </a:xfrm>
          <a:prstGeom prst="rect">
            <a:avLst/>
          </a:prstGeom>
          <a:noFill/>
          <a:ln cap="flat" cmpd="sng" w="38100">
            <a:solidFill>
              <a:schemeClr val="accent6"/>
            </a:solidFill>
            <a:prstDash val="solid"/>
            <a:round/>
            <a:headEnd len="sm" w="sm" type="none"/>
            <a:tailEnd len="sm" w="sm" type="none"/>
          </a:ln>
        </p:spPr>
      </p:pic>
      <p:pic>
        <p:nvPicPr>
          <p:cNvPr id="4518" name="Google Shape;4518;p87"/>
          <p:cNvPicPr preferRelativeResize="0"/>
          <p:nvPr/>
        </p:nvPicPr>
        <p:blipFill>
          <a:blip r:embed="rId6">
            <a:alphaModFix/>
          </a:blip>
          <a:stretch>
            <a:fillRect/>
          </a:stretch>
        </p:blipFill>
        <p:spPr>
          <a:xfrm>
            <a:off x="1203913" y="2137962"/>
            <a:ext cx="406900" cy="406901"/>
          </a:xfrm>
          <a:prstGeom prst="rect">
            <a:avLst/>
          </a:prstGeom>
          <a:noFill/>
          <a:ln cap="flat" cmpd="sng" w="38100">
            <a:solidFill>
              <a:schemeClr val="accent6"/>
            </a:solidFill>
            <a:prstDash val="solid"/>
            <a:round/>
            <a:headEnd len="sm" w="sm" type="none"/>
            <a:tailEnd len="sm" w="sm" type="none"/>
          </a:ln>
        </p:spPr>
      </p:pic>
      <p:sp>
        <p:nvSpPr>
          <p:cNvPr id="4519" name="Google Shape;4519;p87"/>
          <p:cNvSpPr/>
          <p:nvPr/>
        </p:nvSpPr>
        <p:spPr>
          <a:xfrm rot="8100000">
            <a:off x="2412662" y="2204924"/>
            <a:ext cx="145523" cy="702581"/>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520" name="Google Shape;4520;p87"/>
          <p:cNvPicPr preferRelativeResize="0"/>
          <p:nvPr/>
        </p:nvPicPr>
        <p:blipFill>
          <a:blip r:embed="rId7">
            <a:alphaModFix/>
          </a:blip>
          <a:stretch>
            <a:fillRect/>
          </a:stretch>
        </p:blipFill>
        <p:spPr>
          <a:xfrm>
            <a:off x="6983396" y="2870940"/>
            <a:ext cx="464952" cy="464953"/>
          </a:xfrm>
          <a:prstGeom prst="rect">
            <a:avLst/>
          </a:prstGeom>
          <a:noFill/>
          <a:ln cap="flat" cmpd="sng" w="38100">
            <a:solidFill>
              <a:schemeClr val="accent6"/>
            </a:solidFill>
            <a:prstDash val="solid"/>
            <a:round/>
            <a:headEnd len="sm" w="sm" type="none"/>
            <a:tailEnd len="sm" w="sm" type="none"/>
          </a:ln>
        </p:spPr>
      </p:pic>
      <p:pic>
        <p:nvPicPr>
          <p:cNvPr id="4521" name="Google Shape;4521;p87"/>
          <p:cNvPicPr preferRelativeResize="0"/>
          <p:nvPr/>
        </p:nvPicPr>
        <p:blipFill>
          <a:blip r:embed="rId7">
            <a:alphaModFix/>
          </a:blip>
          <a:stretch>
            <a:fillRect/>
          </a:stretch>
        </p:blipFill>
        <p:spPr>
          <a:xfrm>
            <a:off x="6719371" y="2718540"/>
            <a:ext cx="464952" cy="464953"/>
          </a:xfrm>
          <a:prstGeom prst="rect">
            <a:avLst/>
          </a:prstGeom>
          <a:noFill/>
          <a:ln cap="flat" cmpd="sng" w="38100">
            <a:solidFill>
              <a:schemeClr val="accent6"/>
            </a:solidFill>
            <a:prstDash val="solid"/>
            <a:round/>
            <a:headEnd len="sm" w="sm" type="none"/>
            <a:tailEnd len="sm" w="sm" type="none"/>
          </a:ln>
        </p:spPr>
      </p:pic>
      <p:sp>
        <p:nvSpPr>
          <p:cNvPr id="4522" name="Google Shape;4522;p87"/>
          <p:cNvSpPr/>
          <p:nvPr/>
        </p:nvSpPr>
        <p:spPr>
          <a:xfrm rot="7783797">
            <a:off x="1682229" y="1628848"/>
            <a:ext cx="145501" cy="71314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523" name="Google Shape;4523;p87"/>
          <p:cNvPicPr preferRelativeResize="0"/>
          <p:nvPr/>
        </p:nvPicPr>
        <p:blipFill>
          <a:blip r:embed="rId7">
            <a:alphaModFix/>
          </a:blip>
          <a:stretch>
            <a:fillRect/>
          </a:stretch>
        </p:blipFill>
        <p:spPr>
          <a:xfrm>
            <a:off x="6518446" y="2574703"/>
            <a:ext cx="464952" cy="464953"/>
          </a:xfrm>
          <a:prstGeom prst="rect">
            <a:avLst/>
          </a:prstGeom>
          <a:noFill/>
          <a:ln cap="flat" cmpd="sng" w="38100">
            <a:solidFill>
              <a:schemeClr val="accent6"/>
            </a:solidFill>
            <a:prstDash val="solid"/>
            <a:round/>
            <a:headEnd len="sm" w="sm" type="none"/>
            <a:tailEnd len="sm" w="sm" type="none"/>
          </a:ln>
        </p:spPr>
      </p:pic>
      <p:sp>
        <p:nvSpPr>
          <p:cNvPr id="4524" name="Google Shape;4524;p87"/>
          <p:cNvSpPr txBox="1"/>
          <p:nvPr/>
        </p:nvSpPr>
        <p:spPr>
          <a:xfrm>
            <a:off x="1042475" y="3459538"/>
            <a:ext cx="14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Timestep </a:t>
            </a:r>
            <a:r>
              <a:rPr b="1" i="1" lang="en">
                <a:solidFill>
                  <a:schemeClr val="dk1"/>
                </a:solidFill>
                <a:latin typeface="Albert Sans"/>
                <a:ea typeface="Albert Sans"/>
                <a:cs typeface="Albert Sans"/>
                <a:sym typeface="Albert Sans"/>
              </a:rPr>
              <a:t>T</a:t>
            </a:r>
            <a:endParaRPr b="1" i="1">
              <a:solidFill>
                <a:schemeClr val="dk1"/>
              </a:solidFill>
              <a:latin typeface="Albert Sans"/>
              <a:ea typeface="Albert Sans"/>
              <a:cs typeface="Albert Sans"/>
              <a:sym typeface="Albert Sans"/>
            </a:endParaRPr>
          </a:p>
        </p:txBody>
      </p:sp>
      <p:sp>
        <p:nvSpPr>
          <p:cNvPr id="4525" name="Google Shape;4525;p87"/>
          <p:cNvSpPr/>
          <p:nvPr/>
        </p:nvSpPr>
        <p:spPr>
          <a:xfrm>
            <a:off x="3472950" y="266903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26" name="Google Shape;4526;p87"/>
          <p:cNvSpPr/>
          <p:nvPr/>
        </p:nvSpPr>
        <p:spPr>
          <a:xfrm>
            <a:off x="5917313" y="2669038"/>
            <a:ext cx="211500" cy="2763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27" name="Google Shape;4527;p87"/>
          <p:cNvSpPr txBox="1"/>
          <p:nvPr/>
        </p:nvSpPr>
        <p:spPr>
          <a:xfrm>
            <a:off x="1692755" y="1539725"/>
            <a:ext cx="11661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Input Frames</a:t>
            </a:r>
            <a:endParaRPr>
              <a:solidFill>
                <a:schemeClr val="dk1"/>
              </a:solidFill>
              <a:latin typeface="Albert Sans"/>
              <a:ea typeface="Albert Sans"/>
              <a:cs typeface="Albert Sans"/>
              <a:sym typeface="Albert Sans"/>
            </a:endParaRPr>
          </a:p>
        </p:txBody>
      </p:sp>
      <p:sp>
        <p:nvSpPr>
          <p:cNvPr id="4528" name="Google Shape;4528;p87"/>
          <p:cNvSpPr txBox="1"/>
          <p:nvPr/>
        </p:nvSpPr>
        <p:spPr>
          <a:xfrm>
            <a:off x="2320451" y="2055200"/>
            <a:ext cx="12624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Nosified Frames</a:t>
            </a:r>
            <a:endParaRPr>
              <a:solidFill>
                <a:schemeClr val="dk1"/>
              </a:solidFill>
              <a:latin typeface="Albert Sans"/>
              <a:ea typeface="Albert Sans"/>
              <a:cs typeface="Albert Sans"/>
              <a:sym typeface="Albert Sans"/>
            </a:endParaRPr>
          </a:p>
        </p:txBody>
      </p:sp>
      <p:sp>
        <p:nvSpPr>
          <p:cNvPr id="4529" name="Google Shape;4529;p87"/>
          <p:cNvSpPr txBox="1"/>
          <p:nvPr/>
        </p:nvSpPr>
        <p:spPr>
          <a:xfrm>
            <a:off x="6445663" y="2052463"/>
            <a:ext cx="1627800" cy="4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Noise</a:t>
            </a:r>
            <a:endParaRPr>
              <a:solidFill>
                <a:schemeClr val="dk1"/>
              </a:solidFill>
              <a:latin typeface="Albert Sans"/>
              <a:ea typeface="Albert Sans"/>
              <a:cs typeface="Albert Sans"/>
              <a:sym typeface="Albert Sans"/>
            </a:endParaRPr>
          </a:p>
        </p:txBody>
      </p:sp>
      <p:pic>
        <p:nvPicPr>
          <p:cNvPr id="4530" name="Google Shape;4530;p87"/>
          <p:cNvPicPr preferRelativeResize="0"/>
          <p:nvPr/>
        </p:nvPicPr>
        <p:blipFill>
          <a:blip r:embed="rId8">
            <a:alphaModFix/>
          </a:blip>
          <a:stretch>
            <a:fillRect/>
          </a:stretch>
        </p:blipFill>
        <p:spPr>
          <a:xfrm>
            <a:off x="3932475" y="2325324"/>
            <a:ext cx="1736800" cy="1094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4" name="Shape 4534"/>
        <p:cNvGrpSpPr/>
        <p:nvPr/>
      </p:nvGrpSpPr>
      <p:grpSpPr>
        <a:xfrm>
          <a:off x="0" y="0"/>
          <a:ext cx="0" cy="0"/>
          <a:chOff x="0" y="0"/>
          <a:chExt cx="0" cy="0"/>
        </a:xfrm>
      </p:grpSpPr>
      <p:grpSp>
        <p:nvGrpSpPr>
          <p:cNvPr id="4535" name="Google Shape;4535;p88"/>
          <p:cNvGrpSpPr/>
          <p:nvPr/>
        </p:nvGrpSpPr>
        <p:grpSpPr>
          <a:xfrm>
            <a:off x="7443753" y="1403938"/>
            <a:ext cx="942695" cy="390401"/>
            <a:chOff x="5525375" y="1545600"/>
            <a:chExt cx="289650" cy="119950"/>
          </a:xfrm>
        </p:grpSpPr>
        <p:sp>
          <p:nvSpPr>
            <p:cNvPr id="4536" name="Google Shape;4536;p88"/>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8"/>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8" name="Google Shape;4538;p88"/>
          <p:cNvSpPr txBox="1"/>
          <p:nvPr>
            <p:ph type="title"/>
          </p:nvPr>
        </p:nvSpPr>
        <p:spPr>
          <a:xfrm>
            <a:off x="1311750" y="2148005"/>
            <a:ext cx="6520500" cy="10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Implementation</a:t>
            </a:r>
            <a:endParaRPr/>
          </a:p>
        </p:txBody>
      </p:sp>
      <p:sp>
        <p:nvSpPr>
          <p:cNvPr id="4539" name="Google Shape;4539;p88"/>
          <p:cNvSpPr txBox="1"/>
          <p:nvPr>
            <p:ph idx="2" type="title"/>
          </p:nvPr>
        </p:nvSpPr>
        <p:spPr>
          <a:xfrm>
            <a:off x="3262775" y="1241225"/>
            <a:ext cx="26184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4540" name="Google Shape;4540;p88"/>
          <p:cNvGrpSpPr/>
          <p:nvPr/>
        </p:nvGrpSpPr>
        <p:grpSpPr>
          <a:xfrm>
            <a:off x="7770818" y="3486871"/>
            <a:ext cx="1032343" cy="1233562"/>
            <a:chOff x="3840250" y="590138"/>
            <a:chExt cx="1090350" cy="1302875"/>
          </a:xfrm>
        </p:grpSpPr>
        <p:sp>
          <p:nvSpPr>
            <p:cNvPr id="4541" name="Google Shape;4541;p8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8"/>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8"/>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8"/>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8"/>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8"/>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8"/>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8"/>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8"/>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8"/>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8"/>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8"/>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8"/>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88"/>
          <p:cNvGrpSpPr/>
          <p:nvPr/>
        </p:nvGrpSpPr>
        <p:grpSpPr>
          <a:xfrm>
            <a:off x="9" y="353887"/>
            <a:ext cx="2686134" cy="2161420"/>
            <a:chOff x="9" y="353887"/>
            <a:chExt cx="2686134" cy="2161420"/>
          </a:xfrm>
        </p:grpSpPr>
        <p:grpSp>
          <p:nvGrpSpPr>
            <p:cNvPr id="4557" name="Google Shape;4557;p88"/>
            <p:cNvGrpSpPr/>
            <p:nvPr/>
          </p:nvGrpSpPr>
          <p:grpSpPr>
            <a:xfrm>
              <a:off x="9" y="353887"/>
              <a:ext cx="2686134" cy="1006202"/>
              <a:chOff x="6139625" y="939075"/>
              <a:chExt cx="1818642" cy="681247"/>
            </a:xfrm>
          </p:grpSpPr>
          <p:sp>
            <p:nvSpPr>
              <p:cNvPr id="4558" name="Google Shape;4558;p8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88"/>
            <p:cNvGrpSpPr/>
            <p:nvPr/>
          </p:nvGrpSpPr>
          <p:grpSpPr>
            <a:xfrm>
              <a:off x="603556" y="1281746"/>
              <a:ext cx="713035" cy="1233562"/>
              <a:chOff x="3840250" y="590138"/>
              <a:chExt cx="753100" cy="1302875"/>
            </a:xfrm>
          </p:grpSpPr>
          <p:sp>
            <p:nvSpPr>
              <p:cNvPr id="4563" name="Google Shape;4563;p8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8"/>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8"/>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8"/>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8"/>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8"/>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8"/>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88"/>
            <p:cNvGrpSpPr/>
            <p:nvPr/>
          </p:nvGrpSpPr>
          <p:grpSpPr>
            <a:xfrm>
              <a:off x="1259693" y="1281746"/>
              <a:ext cx="755894" cy="678157"/>
              <a:chOff x="3868225" y="590138"/>
              <a:chExt cx="798367" cy="716262"/>
            </a:xfrm>
          </p:grpSpPr>
          <p:sp>
            <p:nvSpPr>
              <p:cNvPr id="4573" name="Google Shape;4573;p8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8"/>
              <p:cNvSpPr/>
              <p:nvPr/>
            </p:nvSpPr>
            <p:spPr>
              <a:xfrm>
                <a:off x="4142692" y="932799"/>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8"/>
              <p:cNvSpPr/>
              <p:nvPr/>
            </p:nvSpPr>
            <p:spPr>
              <a:xfrm>
                <a:off x="4238242" y="1012274"/>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8"/>
              <p:cNvSpPr/>
              <p:nvPr/>
            </p:nvSpPr>
            <p:spPr>
              <a:xfrm>
                <a:off x="4310267" y="1089499"/>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9" name="Google Shape;4579;p88"/>
          <p:cNvGrpSpPr/>
          <p:nvPr/>
        </p:nvGrpSpPr>
        <p:grpSpPr>
          <a:xfrm>
            <a:off x="7183584" y="197342"/>
            <a:ext cx="1734671" cy="882183"/>
            <a:chOff x="754950" y="603975"/>
            <a:chExt cx="2507475" cy="1275200"/>
          </a:xfrm>
        </p:grpSpPr>
        <p:sp>
          <p:nvSpPr>
            <p:cNvPr id="4580" name="Google Shape;4580;p88"/>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8"/>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8"/>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8"/>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8"/>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8"/>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8"/>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8"/>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8"/>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8"/>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8"/>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8"/>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8"/>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6" name="Shape 4596"/>
        <p:cNvGrpSpPr/>
        <p:nvPr/>
      </p:nvGrpSpPr>
      <p:grpSpPr>
        <a:xfrm>
          <a:off x="0" y="0"/>
          <a:ext cx="0" cy="0"/>
          <a:chOff x="0" y="0"/>
          <a:chExt cx="0" cy="0"/>
        </a:xfrm>
      </p:grpSpPr>
      <p:sp>
        <p:nvSpPr>
          <p:cNvPr id="4597" name="Google Shape;4597;p89"/>
          <p:cNvSpPr txBox="1"/>
          <p:nvPr>
            <p:ph type="title"/>
          </p:nvPr>
        </p:nvSpPr>
        <p:spPr>
          <a:xfrm>
            <a:off x="720000" y="445025"/>
            <a:ext cx="77040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stack</a:t>
            </a:r>
            <a:endParaRPr/>
          </a:p>
        </p:txBody>
      </p:sp>
      <p:pic>
        <p:nvPicPr>
          <p:cNvPr id="4598" name="Google Shape;4598;p89"/>
          <p:cNvPicPr preferRelativeResize="0"/>
          <p:nvPr/>
        </p:nvPicPr>
        <p:blipFill>
          <a:blip r:embed="rId3">
            <a:alphaModFix/>
          </a:blip>
          <a:stretch>
            <a:fillRect/>
          </a:stretch>
        </p:blipFill>
        <p:spPr>
          <a:xfrm>
            <a:off x="507550" y="2537025"/>
            <a:ext cx="2499825" cy="665100"/>
          </a:xfrm>
          <a:prstGeom prst="rect">
            <a:avLst/>
          </a:prstGeom>
          <a:noFill/>
          <a:ln>
            <a:noFill/>
          </a:ln>
        </p:spPr>
      </p:pic>
      <p:pic>
        <p:nvPicPr>
          <p:cNvPr id="4599" name="Google Shape;4599;p89"/>
          <p:cNvPicPr preferRelativeResize="0"/>
          <p:nvPr/>
        </p:nvPicPr>
        <p:blipFill>
          <a:blip r:embed="rId4">
            <a:alphaModFix/>
          </a:blip>
          <a:stretch>
            <a:fillRect/>
          </a:stretch>
        </p:blipFill>
        <p:spPr>
          <a:xfrm>
            <a:off x="3443487" y="2397063"/>
            <a:ext cx="2189400" cy="1094700"/>
          </a:xfrm>
          <a:prstGeom prst="rect">
            <a:avLst/>
          </a:prstGeom>
          <a:noFill/>
          <a:ln>
            <a:noFill/>
          </a:ln>
        </p:spPr>
      </p:pic>
      <p:pic>
        <p:nvPicPr>
          <p:cNvPr id="4600" name="Google Shape;4600;p89"/>
          <p:cNvPicPr preferRelativeResize="0"/>
          <p:nvPr/>
        </p:nvPicPr>
        <p:blipFill>
          <a:blip r:embed="rId5">
            <a:alphaModFix/>
          </a:blip>
          <a:stretch>
            <a:fillRect/>
          </a:stretch>
        </p:blipFill>
        <p:spPr>
          <a:xfrm>
            <a:off x="6069000" y="2537025"/>
            <a:ext cx="2613313" cy="665100"/>
          </a:xfrm>
          <a:prstGeom prst="rect">
            <a:avLst/>
          </a:prstGeom>
          <a:noFill/>
          <a:ln>
            <a:noFill/>
          </a:ln>
        </p:spPr>
      </p:pic>
      <p:pic>
        <p:nvPicPr>
          <p:cNvPr id="4601" name="Google Shape;4601;p89"/>
          <p:cNvPicPr preferRelativeResize="0"/>
          <p:nvPr/>
        </p:nvPicPr>
        <p:blipFill>
          <a:blip r:embed="rId6">
            <a:alphaModFix/>
          </a:blip>
          <a:stretch>
            <a:fillRect/>
          </a:stretch>
        </p:blipFill>
        <p:spPr>
          <a:xfrm>
            <a:off x="344888" y="2537020"/>
            <a:ext cx="2825150" cy="665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5" name="Shape 4605"/>
        <p:cNvGrpSpPr/>
        <p:nvPr/>
      </p:nvGrpSpPr>
      <p:grpSpPr>
        <a:xfrm>
          <a:off x="0" y="0"/>
          <a:ext cx="0" cy="0"/>
          <a:chOff x="0" y="0"/>
          <a:chExt cx="0" cy="0"/>
        </a:xfrm>
      </p:grpSpPr>
      <p:sp>
        <p:nvSpPr>
          <p:cNvPr id="4606" name="Google Shape;4606;p90"/>
          <p:cNvSpPr/>
          <p:nvPr/>
        </p:nvSpPr>
        <p:spPr>
          <a:xfrm>
            <a:off x="3847507" y="1441138"/>
            <a:ext cx="1449000" cy="1449000"/>
          </a:xfrm>
          <a:prstGeom prst="ellipse">
            <a:avLst/>
          </a:prstGeom>
          <a:solidFill>
            <a:srgbClr val="FFFFFF">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0"/>
          <p:cNvSpPr/>
          <p:nvPr/>
        </p:nvSpPr>
        <p:spPr>
          <a:xfrm>
            <a:off x="6547438" y="1441138"/>
            <a:ext cx="1449000" cy="1449000"/>
          </a:xfrm>
          <a:prstGeom prst="ellipse">
            <a:avLst/>
          </a:prstGeom>
          <a:solidFill>
            <a:srgbClr val="FFFFFF">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0"/>
          <p:cNvSpPr/>
          <p:nvPr/>
        </p:nvSpPr>
        <p:spPr>
          <a:xfrm>
            <a:off x="1147623" y="1441160"/>
            <a:ext cx="1449000" cy="1449000"/>
          </a:xfrm>
          <a:prstGeom prst="ellipse">
            <a:avLst/>
          </a:prstGeom>
          <a:solidFill>
            <a:srgbClr val="FFFFFF">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Split</a:t>
            </a:r>
            <a:endParaRPr/>
          </a:p>
        </p:txBody>
      </p:sp>
      <p:sp>
        <p:nvSpPr>
          <p:cNvPr id="4610" name="Google Shape;4610;p90"/>
          <p:cNvSpPr txBox="1"/>
          <p:nvPr>
            <p:ph idx="4294967295" type="subTitle"/>
          </p:nvPr>
        </p:nvSpPr>
        <p:spPr>
          <a:xfrm>
            <a:off x="720000" y="3479892"/>
            <a:ext cx="23040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Events 2018</a:t>
            </a:r>
            <a:endParaRPr/>
          </a:p>
        </p:txBody>
      </p:sp>
      <p:sp>
        <p:nvSpPr>
          <p:cNvPr id="4611" name="Google Shape;4611;p90"/>
          <p:cNvSpPr txBox="1"/>
          <p:nvPr>
            <p:ph idx="4294967295" type="subTitle"/>
          </p:nvPr>
        </p:nvSpPr>
        <p:spPr>
          <a:xfrm>
            <a:off x="720000" y="3048483"/>
            <a:ext cx="23040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Fahkwang"/>
                <a:ea typeface="Fahkwang"/>
                <a:cs typeface="Fahkwang"/>
                <a:sym typeface="Fahkwang"/>
              </a:rPr>
              <a:t>Train</a:t>
            </a:r>
            <a:endParaRPr b="1" sz="2100">
              <a:solidFill>
                <a:schemeClr val="accent2"/>
              </a:solidFill>
              <a:latin typeface="Fahkwang"/>
              <a:ea typeface="Fahkwang"/>
              <a:cs typeface="Fahkwang"/>
              <a:sym typeface="Fahkwang"/>
            </a:endParaRPr>
          </a:p>
        </p:txBody>
      </p:sp>
      <p:sp>
        <p:nvSpPr>
          <p:cNvPr id="4612" name="Google Shape;4612;p90"/>
          <p:cNvSpPr txBox="1"/>
          <p:nvPr>
            <p:ph idx="4294967295" type="subTitle"/>
          </p:nvPr>
        </p:nvSpPr>
        <p:spPr>
          <a:xfrm>
            <a:off x="3420057" y="3479892"/>
            <a:ext cx="23040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Events 2018</a:t>
            </a:r>
            <a:endParaRPr/>
          </a:p>
        </p:txBody>
      </p:sp>
      <p:sp>
        <p:nvSpPr>
          <p:cNvPr id="4613" name="Google Shape;4613;p90"/>
          <p:cNvSpPr txBox="1"/>
          <p:nvPr>
            <p:ph idx="4294967295" type="subTitle"/>
          </p:nvPr>
        </p:nvSpPr>
        <p:spPr>
          <a:xfrm>
            <a:off x="3420057" y="3048483"/>
            <a:ext cx="23040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Fahkwang"/>
                <a:ea typeface="Fahkwang"/>
                <a:cs typeface="Fahkwang"/>
                <a:sym typeface="Fahkwang"/>
              </a:rPr>
              <a:t>Validation</a:t>
            </a:r>
            <a:endParaRPr b="1" sz="2100">
              <a:solidFill>
                <a:schemeClr val="accent2"/>
              </a:solidFill>
              <a:latin typeface="Fahkwang"/>
              <a:ea typeface="Fahkwang"/>
              <a:cs typeface="Fahkwang"/>
              <a:sym typeface="Fahkwang"/>
            </a:endParaRPr>
          </a:p>
        </p:txBody>
      </p:sp>
      <p:sp>
        <p:nvSpPr>
          <p:cNvPr id="4614" name="Google Shape;4614;p90"/>
          <p:cNvSpPr txBox="1"/>
          <p:nvPr>
            <p:ph idx="4294967295" type="subTitle"/>
          </p:nvPr>
        </p:nvSpPr>
        <p:spPr>
          <a:xfrm>
            <a:off x="6120115" y="3479892"/>
            <a:ext cx="23040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Storm Events 2019</a:t>
            </a:r>
            <a:endParaRPr/>
          </a:p>
          <a:p>
            <a:pPr indent="0" lvl="0" marL="0" rtl="0" algn="ctr">
              <a:spcBef>
                <a:spcPts val="0"/>
              </a:spcBef>
              <a:spcAft>
                <a:spcPts val="0"/>
              </a:spcAft>
              <a:buNone/>
            </a:pPr>
            <a:r>
              <a:rPr lang="en"/>
              <a:t>5 per kind</a:t>
            </a:r>
            <a:endParaRPr/>
          </a:p>
        </p:txBody>
      </p:sp>
      <p:sp>
        <p:nvSpPr>
          <p:cNvPr id="4615" name="Google Shape;4615;p90"/>
          <p:cNvSpPr txBox="1"/>
          <p:nvPr>
            <p:ph idx="4294967295" type="subTitle"/>
          </p:nvPr>
        </p:nvSpPr>
        <p:spPr>
          <a:xfrm>
            <a:off x="6120115" y="3048483"/>
            <a:ext cx="23040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Fahkwang"/>
                <a:ea typeface="Fahkwang"/>
                <a:cs typeface="Fahkwang"/>
                <a:sym typeface="Fahkwang"/>
              </a:rPr>
              <a:t>Test</a:t>
            </a:r>
            <a:endParaRPr b="1" sz="2100">
              <a:solidFill>
                <a:schemeClr val="accent2"/>
              </a:solidFill>
              <a:latin typeface="Fahkwang"/>
              <a:ea typeface="Fahkwang"/>
              <a:cs typeface="Fahkwang"/>
              <a:sym typeface="Fahkwang"/>
            </a:endParaRPr>
          </a:p>
        </p:txBody>
      </p:sp>
      <p:sp>
        <p:nvSpPr>
          <p:cNvPr id="4616" name="Google Shape;4616;p90"/>
          <p:cNvSpPr txBox="1"/>
          <p:nvPr>
            <p:ph idx="4294967295" type="title"/>
          </p:nvPr>
        </p:nvSpPr>
        <p:spPr>
          <a:xfrm>
            <a:off x="3873138" y="1779850"/>
            <a:ext cx="13977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5"/>
                </a:solidFill>
              </a:rPr>
              <a:t>8</a:t>
            </a:r>
            <a:endParaRPr sz="3000">
              <a:solidFill>
                <a:schemeClr val="accent5"/>
              </a:solidFill>
            </a:endParaRPr>
          </a:p>
        </p:txBody>
      </p:sp>
      <p:sp>
        <p:nvSpPr>
          <p:cNvPr id="4617" name="Google Shape;4617;p90"/>
          <p:cNvSpPr txBox="1"/>
          <p:nvPr>
            <p:ph idx="4294967295" type="title"/>
          </p:nvPr>
        </p:nvSpPr>
        <p:spPr>
          <a:xfrm>
            <a:off x="6547375" y="1779850"/>
            <a:ext cx="13929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5"/>
                </a:solidFill>
              </a:rPr>
              <a:t>40</a:t>
            </a:r>
            <a:endParaRPr sz="3000">
              <a:solidFill>
                <a:schemeClr val="accent5"/>
              </a:solidFill>
            </a:endParaRPr>
          </a:p>
        </p:txBody>
      </p:sp>
      <p:sp>
        <p:nvSpPr>
          <p:cNvPr id="4618" name="Google Shape;4618;p90"/>
          <p:cNvSpPr/>
          <p:nvPr/>
        </p:nvSpPr>
        <p:spPr>
          <a:xfrm flipH="1">
            <a:off x="3741450" y="1335000"/>
            <a:ext cx="1661100" cy="1661100"/>
          </a:xfrm>
          <a:prstGeom prst="blockArc">
            <a:avLst>
              <a:gd fmla="val 10798115" name="adj1"/>
              <a:gd fmla="val 16256715" name="adj2"/>
              <a:gd fmla="val 1271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0"/>
          <p:cNvSpPr/>
          <p:nvPr/>
        </p:nvSpPr>
        <p:spPr>
          <a:xfrm flipH="1">
            <a:off x="6441450" y="1335000"/>
            <a:ext cx="1661100" cy="1661100"/>
          </a:xfrm>
          <a:prstGeom prst="blockArc">
            <a:avLst>
              <a:gd fmla="val 5400645" name="adj1"/>
              <a:gd fmla="val 16256715" name="adj2"/>
              <a:gd fmla="val 1271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90"/>
          <p:cNvSpPr/>
          <p:nvPr/>
        </p:nvSpPr>
        <p:spPr>
          <a:xfrm flipH="1">
            <a:off x="1041450" y="1335100"/>
            <a:ext cx="1661100" cy="1661100"/>
          </a:xfrm>
          <a:prstGeom prst="blockArc">
            <a:avLst>
              <a:gd fmla="val 26082" name="adj1"/>
              <a:gd fmla="val 16256715" name="adj2"/>
              <a:gd fmla="val 12710"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90"/>
          <p:cNvSpPr txBox="1"/>
          <p:nvPr>
            <p:ph idx="4294967295" type="title"/>
          </p:nvPr>
        </p:nvSpPr>
        <p:spPr>
          <a:xfrm>
            <a:off x="1198838" y="1779850"/>
            <a:ext cx="13977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5"/>
                </a:solidFill>
              </a:rPr>
              <a:t>200</a:t>
            </a:r>
            <a:endParaRPr sz="3000">
              <a:solidFill>
                <a:schemeClr val="accent5"/>
              </a:solidFill>
            </a:endParaRPr>
          </a:p>
        </p:txBody>
      </p:sp>
      <p:grpSp>
        <p:nvGrpSpPr>
          <p:cNvPr id="4622" name="Google Shape;4622;p90"/>
          <p:cNvGrpSpPr/>
          <p:nvPr/>
        </p:nvGrpSpPr>
        <p:grpSpPr>
          <a:xfrm>
            <a:off x="7029175" y="2245826"/>
            <a:ext cx="485911" cy="460763"/>
            <a:chOff x="7450475" y="1215100"/>
            <a:chExt cx="495625" cy="469975"/>
          </a:xfrm>
        </p:grpSpPr>
        <p:sp>
          <p:nvSpPr>
            <p:cNvPr id="4623" name="Google Shape;4623;p90"/>
            <p:cNvSpPr/>
            <p:nvPr/>
          </p:nvSpPr>
          <p:spPr>
            <a:xfrm>
              <a:off x="7450475" y="1215100"/>
              <a:ext cx="495625" cy="264775"/>
            </a:xfrm>
            <a:custGeom>
              <a:rect b="b" l="l" r="r" t="t"/>
              <a:pathLst>
                <a:path extrusionOk="0" h="10591" w="19825">
                  <a:moveTo>
                    <a:pt x="9467" y="0"/>
                  </a:moveTo>
                  <a:cubicBezTo>
                    <a:pt x="8344" y="0"/>
                    <a:pt x="7221" y="569"/>
                    <a:pt x="6608" y="1706"/>
                  </a:cubicBezTo>
                  <a:cubicBezTo>
                    <a:pt x="6152" y="1396"/>
                    <a:pt x="5625" y="1244"/>
                    <a:pt x="5102" y="1244"/>
                  </a:cubicBezTo>
                  <a:cubicBezTo>
                    <a:pt x="4439" y="1244"/>
                    <a:pt x="3780" y="1489"/>
                    <a:pt x="3275" y="1968"/>
                  </a:cubicBezTo>
                  <a:cubicBezTo>
                    <a:pt x="2905" y="2301"/>
                    <a:pt x="2644" y="2730"/>
                    <a:pt x="2501" y="3206"/>
                  </a:cubicBezTo>
                  <a:cubicBezTo>
                    <a:pt x="1096" y="3313"/>
                    <a:pt x="0" y="4480"/>
                    <a:pt x="0" y="5897"/>
                  </a:cubicBezTo>
                  <a:cubicBezTo>
                    <a:pt x="0" y="7314"/>
                    <a:pt x="1084" y="8493"/>
                    <a:pt x="2501" y="8600"/>
                  </a:cubicBezTo>
                  <a:cubicBezTo>
                    <a:pt x="2839" y="9837"/>
                    <a:pt x="3949" y="10589"/>
                    <a:pt x="5110" y="10589"/>
                  </a:cubicBezTo>
                  <a:cubicBezTo>
                    <a:pt x="5625" y="10589"/>
                    <a:pt x="6149" y="10442"/>
                    <a:pt x="6620" y="10124"/>
                  </a:cubicBezTo>
                  <a:cubicBezTo>
                    <a:pt x="6620" y="10136"/>
                    <a:pt x="6632" y="10148"/>
                    <a:pt x="6632" y="10159"/>
                  </a:cubicBezTo>
                  <a:lnTo>
                    <a:pt x="10442" y="5314"/>
                  </a:lnTo>
                  <a:cubicBezTo>
                    <a:pt x="10787" y="4871"/>
                    <a:pt x="11245" y="4680"/>
                    <a:pt x="11695" y="4680"/>
                  </a:cubicBezTo>
                  <a:cubicBezTo>
                    <a:pt x="12673" y="4680"/>
                    <a:pt x="13614" y="5580"/>
                    <a:pt x="13288" y="6754"/>
                  </a:cubicBezTo>
                  <a:lnTo>
                    <a:pt x="12335" y="10136"/>
                  </a:lnTo>
                  <a:cubicBezTo>
                    <a:pt x="12802" y="10447"/>
                    <a:pt x="13319" y="10591"/>
                    <a:pt x="13826" y="10591"/>
                  </a:cubicBezTo>
                  <a:cubicBezTo>
                    <a:pt x="14989" y="10591"/>
                    <a:pt x="16099" y="9835"/>
                    <a:pt x="16431" y="8600"/>
                  </a:cubicBezTo>
                  <a:cubicBezTo>
                    <a:pt x="18824" y="8421"/>
                    <a:pt x="19824" y="5456"/>
                    <a:pt x="18026" y="3873"/>
                  </a:cubicBezTo>
                  <a:cubicBezTo>
                    <a:pt x="17586" y="3480"/>
                    <a:pt x="17026" y="3254"/>
                    <a:pt x="16431" y="3206"/>
                  </a:cubicBezTo>
                  <a:cubicBezTo>
                    <a:pt x="16085" y="1986"/>
                    <a:pt x="14985" y="1245"/>
                    <a:pt x="13835" y="1245"/>
                  </a:cubicBezTo>
                  <a:cubicBezTo>
                    <a:pt x="13324" y="1245"/>
                    <a:pt x="12804" y="1391"/>
                    <a:pt x="12335" y="1706"/>
                  </a:cubicBezTo>
                  <a:cubicBezTo>
                    <a:pt x="11716" y="569"/>
                    <a:pt x="10591" y="0"/>
                    <a:pt x="94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0"/>
            <p:cNvSpPr/>
            <p:nvPr/>
          </p:nvSpPr>
          <p:spPr>
            <a:xfrm>
              <a:off x="7593950" y="1359950"/>
              <a:ext cx="207175" cy="325125"/>
            </a:xfrm>
            <a:custGeom>
              <a:rect b="b" l="l" r="r" t="t"/>
              <a:pathLst>
                <a:path extrusionOk="0" h="13005" w="8287">
                  <a:moveTo>
                    <a:pt x="5973" y="0"/>
                  </a:moveTo>
                  <a:cubicBezTo>
                    <a:pt x="5830" y="0"/>
                    <a:pt x="5684" y="60"/>
                    <a:pt x="5572" y="198"/>
                  </a:cubicBezTo>
                  <a:lnTo>
                    <a:pt x="143" y="7116"/>
                  </a:lnTo>
                  <a:cubicBezTo>
                    <a:pt x="36" y="7247"/>
                    <a:pt x="0" y="7425"/>
                    <a:pt x="60" y="7592"/>
                  </a:cubicBezTo>
                  <a:cubicBezTo>
                    <a:pt x="107" y="7759"/>
                    <a:pt x="238" y="7890"/>
                    <a:pt x="405" y="7925"/>
                  </a:cubicBezTo>
                  <a:lnTo>
                    <a:pt x="2953" y="8652"/>
                  </a:lnTo>
                  <a:lnTo>
                    <a:pt x="2643" y="12450"/>
                  </a:lnTo>
                  <a:cubicBezTo>
                    <a:pt x="2620" y="12783"/>
                    <a:pt x="2889" y="13005"/>
                    <a:pt x="3165" y="13005"/>
                  </a:cubicBezTo>
                  <a:cubicBezTo>
                    <a:pt x="3313" y="13005"/>
                    <a:pt x="3464" y="12941"/>
                    <a:pt x="3572" y="12795"/>
                  </a:cubicBezTo>
                  <a:lnTo>
                    <a:pt x="8073" y="6806"/>
                  </a:lnTo>
                  <a:cubicBezTo>
                    <a:pt x="8287" y="6509"/>
                    <a:pt x="8144" y="6092"/>
                    <a:pt x="7787" y="5997"/>
                  </a:cubicBezTo>
                  <a:lnTo>
                    <a:pt x="5167" y="5306"/>
                  </a:lnTo>
                  <a:lnTo>
                    <a:pt x="6477" y="663"/>
                  </a:lnTo>
                  <a:cubicBezTo>
                    <a:pt x="6583" y="287"/>
                    <a:pt x="6286" y="0"/>
                    <a:pt x="59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90"/>
          <p:cNvGrpSpPr/>
          <p:nvPr/>
        </p:nvGrpSpPr>
        <p:grpSpPr>
          <a:xfrm>
            <a:off x="4347301" y="2245821"/>
            <a:ext cx="485883" cy="457734"/>
            <a:chOff x="4347301" y="2245821"/>
            <a:chExt cx="485883" cy="457734"/>
          </a:xfrm>
        </p:grpSpPr>
        <p:sp>
          <p:nvSpPr>
            <p:cNvPr id="4626" name="Google Shape;4626;p90"/>
            <p:cNvSpPr/>
            <p:nvPr/>
          </p:nvSpPr>
          <p:spPr>
            <a:xfrm>
              <a:off x="4347301" y="2245821"/>
              <a:ext cx="485883" cy="289286"/>
            </a:xfrm>
            <a:custGeom>
              <a:rect b="b" l="l" r="r" t="t"/>
              <a:pathLst>
                <a:path extrusionOk="0" h="11810" w="19836">
                  <a:moveTo>
                    <a:pt x="9461" y="0"/>
                  </a:moveTo>
                  <a:cubicBezTo>
                    <a:pt x="8747" y="0"/>
                    <a:pt x="8025" y="234"/>
                    <a:pt x="7418" y="728"/>
                  </a:cubicBezTo>
                  <a:cubicBezTo>
                    <a:pt x="7096" y="1002"/>
                    <a:pt x="6811" y="1323"/>
                    <a:pt x="6608" y="1704"/>
                  </a:cubicBezTo>
                  <a:cubicBezTo>
                    <a:pt x="6140" y="1389"/>
                    <a:pt x="5619" y="1243"/>
                    <a:pt x="5109" y="1243"/>
                  </a:cubicBezTo>
                  <a:cubicBezTo>
                    <a:pt x="3959" y="1243"/>
                    <a:pt x="2859" y="1984"/>
                    <a:pt x="2512" y="3204"/>
                  </a:cubicBezTo>
                  <a:cubicBezTo>
                    <a:pt x="1096" y="3311"/>
                    <a:pt x="0" y="4478"/>
                    <a:pt x="0" y="5907"/>
                  </a:cubicBezTo>
                  <a:cubicBezTo>
                    <a:pt x="0" y="7324"/>
                    <a:pt x="1096" y="8491"/>
                    <a:pt x="2512" y="8598"/>
                  </a:cubicBezTo>
                  <a:cubicBezTo>
                    <a:pt x="2851" y="9835"/>
                    <a:pt x="3961" y="10587"/>
                    <a:pt x="5122" y="10587"/>
                  </a:cubicBezTo>
                  <a:cubicBezTo>
                    <a:pt x="5636" y="10587"/>
                    <a:pt x="6160" y="10440"/>
                    <a:pt x="6632" y="10122"/>
                  </a:cubicBezTo>
                  <a:cubicBezTo>
                    <a:pt x="7233" y="11213"/>
                    <a:pt x="8352" y="11809"/>
                    <a:pt x="9490" y="11809"/>
                  </a:cubicBezTo>
                  <a:cubicBezTo>
                    <a:pt x="10202" y="11809"/>
                    <a:pt x="10921" y="11576"/>
                    <a:pt x="11525" y="11086"/>
                  </a:cubicBezTo>
                  <a:cubicBezTo>
                    <a:pt x="11859" y="10824"/>
                    <a:pt x="12133" y="10491"/>
                    <a:pt x="12335" y="10122"/>
                  </a:cubicBezTo>
                  <a:cubicBezTo>
                    <a:pt x="12806" y="10440"/>
                    <a:pt x="13331" y="10587"/>
                    <a:pt x="13845" y="10587"/>
                  </a:cubicBezTo>
                  <a:cubicBezTo>
                    <a:pt x="15006" y="10587"/>
                    <a:pt x="16116" y="9835"/>
                    <a:pt x="16455" y="8598"/>
                  </a:cubicBezTo>
                  <a:cubicBezTo>
                    <a:pt x="18836" y="8419"/>
                    <a:pt x="19836" y="5466"/>
                    <a:pt x="18050" y="3883"/>
                  </a:cubicBezTo>
                  <a:lnTo>
                    <a:pt x="18038" y="3883"/>
                  </a:lnTo>
                  <a:cubicBezTo>
                    <a:pt x="17586" y="3490"/>
                    <a:pt x="17026" y="3252"/>
                    <a:pt x="16431" y="3204"/>
                  </a:cubicBezTo>
                  <a:cubicBezTo>
                    <a:pt x="16084" y="1984"/>
                    <a:pt x="14984" y="1243"/>
                    <a:pt x="13834" y="1243"/>
                  </a:cubicBezTo>
                  <a:cubicBezTo>
                    <a:pt x="13324" y="1243"/>
                    <a:pt x="12804" y="1389"/>
                    <a:pt x="12335" y="1704"/>
                  </a:cubicBezTo>
                  <a:cubicBezTo>
                    <a:pt x="11733" y="603"/>
                    <a:pt x="10607" y="0"/>
                    <a:pt x="9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2F2F2"/>
                </a:solidFill>
                <a:latin typeface="Fahkwang"/>
                <a:ea typeface="Fahkwang"/>
                <a:cs typeface="Fahkwang"/>
                <a:sym typeface="Fahkwang"/>
              </a:endParaRPr>
            </a:p>
          </p:txBody>
        </p:sp>
        <p:sp>
          <p:nvSpPr>
            <p:cNvPr id="4627" name="Google Shape;4627;p90"/>
            <p:cNvSpPr/>
            <p:nvPr/>
          </p:nvSpPr>
          <p:spPr>
            <a:xfrm>
              <a:off x="4464925" y="2341125"/>
              <a:ext cx="232850" cy="362425"/>
            </a:xfrm>
            <a:prstGeom prst="rect">
              <a:avLst/>
            </a:prstGeom>
          </p:spPr>
          <p:txBody>
            <a:bodyPr>
              <a:prstTxWarp prst="textPlain"/>
            </a:bodyPr>
            <a:lstStyle/>
            <a:p>
              <a:pPr lvl="0" algn="ctr"/>
              <a:r>
                <a:rPr b="1" i="0">
                  <a:ln cap="flat" cmpd="sng" w="38100">
                    <a:solidFill>
                      <a:srgbClr val="EAF9FC"/>
                    </a:solidFill>
                    <a:prstDash val="solid"/>
                    <a:round/>
                    <a:headEnd len="sm" w="sm" type="none"/>
                    <a:tailEnd len="sm" w="sm" type="none"/>
                  </a:ln>
                  <a:solidFill>
                    <a:srgbClr val="EAF9FC"/>
                  </a:solidFill>
                  <a:latin typeface="Albert Sans"/>
                </a:rPr>
                <a:t>?</a:t>
              </a:r>
            </a:p>
          </p:txBody>
        </p:sp>
        <p:sp>
          <p:nvSpPr>
            <p:cNvPr id="4628" name="Google Shape;4628;p90"/>
            <p:cNvSpPr/>
            <p:nvPr/>
          </p:nvSpPr>
          <p:spPr>
            <a:xfrm>
              <a:off x="4464934" y="2341125"/>
              <a:ext cx="232835" cy="362430"/>
            </a:xfrm>
            <a:prstGeom prst="rect">
              <a:avLst/>
            </a:prstGeom>
          </p:spPr>
          <p:txBody>
            <a:bodyPr>
              <a:prstTxWarp prst="textPlain"/>
            </a:bodyPr>
            <a:lstStyle/>
            <a:p>
              <a:pPr lvl="0" algn="ctr"/>
              <a:r>
                <a:rPr b="1" i="0">
                  <a:ln>
                    <a:noFill/>
                  </a:ln>
                  <a:solidFill>
                    <a:schemeClr val="accent5"/>
                  </a:solidFill>
                  <a:latin typeface="Albert Sans"/>
                </a:rPr>
                <a:t>?</a:t>
              </a:r>
            </a:p>
          </p:txBody>
        </p:sp>
      </p:grpSp>
      <p:grpSp>
        <p:nvGrpSpPr>
          <p:cNvPr id="4629" name="Google Shape;4629;p90"/>
          <p:cNvGrpSpPr/>
          <p:nvPr/>
        </p:nvGrpSpPr>
        <p:grpSpPr>
          <a:xfrm>
            <a:off x="1665426" y="2247346"/>
            <a:ext cx="485883" cy="457734"/>
            <a:chOff x="4347301" y="2245821"/>
            <a:chExt cx="485883" cy="457734"/>
          </a:xfrm>
        </p:grpSpPr>
        <p:sp>
          <p:nvSpPr>
            <p:cNvPr id="4630" name="Google Shape;4630;p90"/>
            <p:cNvSpPr/>
            <p:nvPr/>
          </p:nvSpPr>
          <p:spPr>
            <a:xfrm>
              <a:off x="4347301" y="2245821"/>
              <a:ext cx="485883" cy="289286"/>
            </a:xfrm>
            <a:custGeom>
              <a:rect b="b" l="l" r="r" t="t"/>
              <a:pathLst>
                <a:path extrusionOk="0" h="11810" w="19836">
                  <a:moveTo>
                    <a:pt x="9461" y="0"/>
                  </a:moveTo>
                  <a:cubicBezTo>
                    <a:pt x="8747" y="0"/>
                    <a:pt x="8025" y="234"/>
                    <a:pt x="7418" y="728"/>
                  </a:cubicBezTo>
                  <a:cubicBezTo>
                    <a:pt x="7096" y="1002"/>
                    <a:pt x="6811" y="1323"/>
                    <a:pt x="6608" y="1704"/>
                  </a:cubicBezTo>
                  <a:cubicBezTo>
                    <a:pt x="6140" y="1389"/>
                    <a:pt x="5619" y="1243"/>
                    <a:pt x="5109" y="1243"/>
                  </a:cubicBezTo>
                  <a:cubicBezTo>
                    <a:pt x="3959" y="1243"/>
                    <a:pt x="2859" y="1984"/>
                    <a:pt x="2512" y="3204"/>
                  </a:cubicBezTo>
                  <a:cubicBezTo>
                    <a:pt x="1096" y="3311"/>
                    <a:pt x="0" y="4478"/>
                    <a:pt x="0" y="5907"/>
                  </a:cubicBezTo>
                  <a:cubicBezTo>
                    <a:pt x="0" y="7324"/>
                    <a:pt x="1096" y="8491"/>
                    <a:pt x="2512" y="8598"/>
                  </a:cubicBezTo>
                  <a:cubicBezTo>
                    <a:pt x="2851" y="9835"/>
                    <a:pt x="3961" y="10587"/>
                    <a:pt x="5122" y="10587"/>
                  </a:cubicBezTo>
                  <a:cubicBezTo>
                    <a:pt x="5636" y="10587"/>
                    <a:pt x="6160" y="10440"/>
                    <a:pt x="6632" y="10122"/>
                  </a:cubicBezTo>
                  <a:cubicBezTo>
                    <a:pt x="7233" y="11213"/>
                    <a:pt x="8352" y="11809"/>
                    <a:pt x="9490" y="11809"/>
                  </a:cubicBezTo>
                  <a:cubicBezTo>
                    <a:pt x="10202" y="11809"/>
                    <a:pt x="10921" y="11576"/>
                    <a:pt x="11525" y="11086"/>
                  </a:cubicBezTo>
                  <a:cubicBezTo>
                    <a:pt x="11859" y="10824"/>
                    <a:pt x="12133" y="10491"/>
                    <a:pt x="12335" y="10122"/>
                  </a:cubicBezTo>
                  <a:cubicBezTo>
                    <a:pt x="12806" y="10440"/>
                    <a:pt x="13331" y="10587"/>
                    <a:pt x="13845" y="10587"/>
                  </a:cubicBezTo>
                  <a:cubicBezTo>
                    <a:pt x="15006" y="10587"/>
                    <a:pt x="16116" y="9835"/>
                    <a:pt x="16455" y="8598"/>
                  </a:cubicBezTo>
                  <a:cubicBezTo>
                    <a:pt x="18836" y="8419"/>
                    <a:pt x="19836" y="5466"/>
                    <a:pt x="18050" y="3883"/>
                  </a:cubicBezTo>
                  <a:lnTo>
                    <a:pt x="18038" y="3883"/>
                  </a:lnTo>
                  <a:cubicBezTo>
                    <a:pt x="17586" y="3490"/>
                    <a:pt x="17026" y="3252"/>
                    <a:pt x="16431" y="3204"/>
                  </a:cubicBezTo>
                  <a:cubicBezTo>
                    <a:pt x="16084" y="1984"/>
                    <a:pt x="14984" y="1243"/>
                    <a:pt x="13834" y="1243"/>
                  </a:cubicBezTo>
                  <a:cubicBezTo>
                    <a:pt x="13324" y="1243"/>
                    <a:pt x="12804" y="1389"/>
                    <a:pt x="12335" y="1704"/>
                  </a:cubicBezTo>
                  <a:cubicBezTo>
                    <a:pt x="11733" y="603"/>
                    <a:pt x="10607" y="0"/>
                    <a:pt x="9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2F2F2"/>
                </a:solidFill>
                <a:latin typeface="Fahkwang"/>
                <a:ea typeface="Fahkwang"/>
                <a:cs typeface="Fahkwang"/>
                <a:sym typeface="Fahkwang"/>
              </a:endParaRPr>
            </a:p>
          </p:txBody>
        </p:sp>
        <p:sp>
          <p:nvSpPr>
            <p:cNvPr id="4631" name="Google Shape;4631;p90"/>
            <p:cNvSpPr/>
            <p:nvPr/>
          </p:nvSpPr>
          <p:spPr>
            <a:xfrm>
              <a:off x="4464925" y="2341125"/>
              <a:ext cx="232850" cy="362425"/>
            </a:xfrm>
            <a:prstGeom prst="rect">
              <a:avLst/>
            </a:prstGeom>
          </p:spPr>
          <p:txBody>
            <a:bodyPr>
              <a:prstTxWarp prst="textPlain"/>
            </a:bodyPr>
            <a:lstStyle/>
            <a:p>
              <a:pPr lvl="0" algn="ctr"/>
              <a:r>
                <a:rPr b="1" i="0">
                  <a:ln cap="flat" cmpd="sng" w="38100">
                    <a:solidFill>
                      <a:srgbClr val="EAF9FC"/>
                    </a:solidFill>
                    <a:prstDash val="solid"/>
                    <a:round/>
                    <a:headEnd len="sm" w="sm" type="none"/>
                    <a:tailEnd len="sm" w="sm" type="none"/>
                  </a:ln>
                  <a:solidFill>
                    <a:srgbClr val="EAF9FC"/>
                  </a:solidFill>
                  <a:latin typeface="Albert Sans"/>
                </a:rPr>
                <a:t>?</a:t>
              </a:r>
            </a:p>
          </p:txBody>
        </p:sp>
        <p:sp>
          <p:nvSpPr>
            <p:cNvPr id="4632" name="Google Shape;4632;p90"/>
            <p:cNvSpPr/>
            <p:nvPr/>
          </p:nvSpPr>
          <p:spPr>
            <a:xfrm>
              <a:off x="4464934" y="2341125"/>
              <a:ext cx="232835" cy="362430"/>
            </a:xfrm>
            <a:prstGeom prst="rect">
              <a:avLst/>
            </a:prstGeom>
          </p:spPr>
          <p:txBody>
            <a:bodyPr>
              <a:prstTxWarp prst="textPlain"/>
            </a:bodyPr>
            <a:lstStyle/>
            <a:p>
              <a:pPr lvl="0" algn="ctr"/>
              <a:r>
                <a:rPr b="1" i="0">
                  <a:ln>
                    <a:noFill/>
                  </a:ln>
                  <a:solidFill>
                    <a:schemeClr val="accent5"/>
                  </a:solidFill>
                  <a:latin typeface="Albert Sans"/>
                </a:rPr>
                <a:t>?</a:t>
              </a:r>
            </a:p>
          </p:txBody>
        </p:sp>
      </p:grpSp>
      <p:sp>
        <p:nvSpPr>
          <p:cNvPr id="4633" name="Google Shape;4633;p90"/>
          <p:cNvSpPr txBox="1"/>
          <p:nvPr>
            <p:ph idx="4294967295" type="subTitle"/>
          </p:nvPr>
        </p:nvSpPr>
        <p:spPr>
          <a:xfrm>
            <a:off x="4688525" y="4415800"/>
            <a:ext cx="3414000" cy="406800"/>
          </a:xfrm>
          <a:prstGeom prst="rect">
            <a:avLst/>
          </a:prstGeom>
          <a:solidFill>
            <a:schemeClr val="accent6"/>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Each event composed by 49 frames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7" name="Shape 4637"/>
        <p:cNvGrpSpPr/>
        <p:nvPr/>
      </p:nvGrpSpPr>
      <p:grpSpPr>
        <a:xfrm>
          <a:off x="0" y="0"/>
          <a:ext cx="0" cy="0"/>
          <a:chOff x="0" y="0"/>
          <a:chExt cx="0" cy="0"/>
        </a:xfrm>
      </p:grpSpPr>
      <p:sp>
        <p:nvSpPr>
          <p:cNvPr id="4638" name="Google Shape;4638;p91"/>
          <p:cNvSpPr txBox="1"/>
          <p:nvPr/>
        </p:nvSpPr>
        <p:spPr>
          <a:xfrm>
            <a:off x="797575" y="1691525"/>
            <a:ext cx="3626400" cy="2158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Input frames + </a:t>
            </a:r>
            <a:r>
              <a:rPr lang="en">
                <a:solidFill>
                  <a:schemeClr val="dk1"/>
                </a:solidFill>
                <a:latin typeface="Albert Sans"/>
                <a:ea typeface="Albert Sans"/>
                <a:cs typeface="Albert Sans"/>
                <a:sym typeface="Albert Sans"/>
              </a:rPr>
              <a:t>Nosified</a:t>
            </a:r>
            <a:r>
              <a:rPr lang="en">
                <a:solidFill>
                  <a:schemeClr val="dk1"/>
                </a:solidFill>
                <a:latin typeface="Albert Sans"/>
                <a:ea typeface="Albert Sans"/>
                <a:cs typeface="Albert Sans"/>
                <a:sym typeface="Albert Sans"/>
              </a:rPr>
              <a:t> frame</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317500" lvl="0" marL="4572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Temperature</a:t>
            </a:r>
            <a:endParaRPr>
              <a:solidFill>
                <a:schemeClr val="dk1"/>
              </a:solidFill>
              <a:latin typeface="Albert Sans"/>
              <a:ea typeface="Albert Sans"/>
              <a:cs typeface="Albert Sans"/>
              <a:sym typeface="Albert Sans"/>
            </a:endParaRPr>
          </a:p>
          <a:p>
            <a:pPr indent="-317500" lvl="0" marL="4572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Noise</a:t>
            </a:r>
            <a:endParaRPr>
              <a:solidFill>
                <a:schemeClr val="dk1"/>
              </a:solidFill>
              <a:latin typeface="Albert Sans"/>
              <a:ea typeface="Albert Sans"/>
              <a:cs typeface="Albert Sans"/>
              <a:sym typeface="Albert Sans"/>
            </a:endParaRPr>
          </a:p>
        </p:txBody>
      </p:sp>
      <p:sp>
        <p:nvSpPr>
          <p:cNvPr id="4639" name="Google Shape;4639;p91"/>
          <p:cNvSpPr txBox="1"/>
          <p:nvPr/>
        </p:nvSpPr>
        <p:spPr>
          <a:xfrm>
            <a:off x="4720075" y="1691625"/>
            <a:ext cx="3626400" cy="2158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Input frames</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317500" lvl="0" marL="4572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Target frames</a:t>
            </a:r>
            <a:endParaRPr>
              <a:solidFill>
                <a:schemeClr val="dk1"/>
              </a:solidFill>
              <a:latin typeface="Albert Sans"/>
              <a:ea typeface="Albert Sans"/>
              <a:cs typeface="Albert Sans"/>
              <a:sym typeface="Albert Sans"/>
            </a:endParaRPr>
          </a:p>
        </p:txBody>
      </p:sp>
      <p:sp>
        <p:nvSpPr>
          <p:cNvPr id="4640" name="Google Shape;4640;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Dataloaders</a:t>
            </a:r>
            <a:endParaRPr/>
          </a:p>
        </p:txBody>
      </p:sp>
      <p:sp>
        <p:nvSpPr>
          <p:cNvPr id="4641" name="Google Shape;4641;p91"/>
          <p:cNvSpPr txBox="1"/>
          <p:nvPr/>
        </p:nvSpPr>
        <p:spPr>
          <a:xfrm>
            <a:off x="4720075" y="1130366"/>
            <a:ext cx="3626400" cy="4485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2100">
                <a:solidFill>
                  <a:schemeClr val="accent2"/>
                </a:solidFill>
                <a:latin typeface="Fahkwang"/>
                <a:ea typeface="Fahkwang"/>
                <a:cs typeface="Fahkwang"/>
                <a:sym typeface="Fahkwang"/>
              </a:rPr>
              <a:t>Validation and Test</a:t>
            </a:r>
            <a:endParaRPr b="1" sz="2100">
              <a:solidFill>
                <a:schemeClr val="accent2"/>
              </a:solidFill>
              <a:latin typeface="Fahkwang"/>
              <a:ea typeface="Fahkwang"/>
              <a:cs typeface="Fahkwang"/>
              <a:sym typeface="Fahkwang"/>
            </a:endParaRPr>
          </a:p>
        </p:txBody>
      </p:sp>
      <p:sp>
        <p:nvSpPr>
          <p:cNvPr id="4642" name="Google Shape;4642;p91"/>
          <p:cNvSpPr txBox="1"/>
          <p:nvPr/>
        </p:nvSpPr>
        <p:spPr>
          <a:xfrm>
            <a:off x="797575" y="1130366"/>
            <a:ext cx="3626400" cy="4485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2100">
                <a:solidFill>
                  <a:schemeClr val="accent2"/>
                </a:solidFill>
                <a:latin typeface="Fahkwang"/>
                <a:ea typeface="Fahkwang"/>
                <a:cs typeface="Fahkwang"/>
                <a:sym typeface="Fahkwang"/>
              </a:rPr>
              <a:t>Train</a:t>
            </a:r>
            <a:endParaRPr b="1" sz="2100">
              <a:solidFill>
                <a:schemeClr val="accent2"/>
              </a:solidFill>
              <a:latin typeface="Fahkwang"/>
              <a:ea typeface="Fahkwang"/>
              <a:cs typeface="Fahkwang"/>
              <a:sym typeface="Fahkwang"/>
            </a:endParaRPr>
          </a:p>
        </p:txBody>
      </p:sp>
      <p:grpSp>
        <p:nvGrpSpPr>
          <p:cNvPr id="4643" name="Google Shape;4643;p91"/>
          <p:cNvGrpSpPr/>
          <p:nvPr/>
        </p:nvGrpSpPr>
        <p:grpSpPr>
          <a:xfrm>
            <a:off x="7318749" y="3888320"/>
            <a:ext cx="1303262" cy="830452"/>
            <a:chOff x="6197575" y="1890475"/>
            <a:chExt cx="2439195" cy="1554281"/>
          </a:xfrm>
        </p:grpSpPr>
        <p:sp>
          <p:nvSpPr>
            <p:cNvPr id="4644" name="Google Shape;4644;p91"/>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91"/>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91"/>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91"/>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1"/>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1"/>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91"/>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1"/>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91"/>
          <p:cNvGrpSpPr/>
          <p:nvPr/>
        </p:nvGrpSpPr>
        <p:grpSpPr>
          <a:xfrm>
            <a:off x="2178933" y="4109214"/>
            <a:ext cx="1213775" cy="494777"/>
            <a:chOff x="2178933" y="4109214"/>
            <a:chExt cx="1213775" cy="494777"/>
          </a:xfrm>
        </p:grpSpPr>
        <p:sp>
          <p:nvSpPr>
            <p:cNvPr id="4653" name="Google Shape;4653;p91"/>
            <p:cNvSpPr/>
            <p:nvPr/>
          </p:nvSpPr>
          <p:spPr>
            <a:xfrm>
              <a:off x="2178933" y="4109214"/>
              <a:ext cx="632772" cy="341788"/>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1"/>
            <p:cNvSpPr/>
            <p:nvPr/>
          </p:nvSpPr>
          <p:spPr>
            <a:xfrm>
              <a:off x="3125570" y="4235052"/>
              <a:ext cx="267138" cy="368939"/>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91"/>
          <p:cNvGrpSpPr/>
          <p:nvPr/>
        </p:nvGrpSpPr>
        <p:grpSpPr>
          <a:xfrm>
            <a:off x="324611" y="3849833"/>
            <a:ext cx="2095195" cy="907426"/>
            <a:chOff x="6562886" y="732908"/>
            <a:chExt cx="2095195" cy="907426"/>
          </a:xfrm>
        </p:grpSpPr>
        <p:grpSp>
          <p:nvGrpSpPr>
            <p:cNvPr id="4656" name="Google Shape;4656;p91"/>
            <p:cNvGrpSpPr/>
            <p:nvPr/>
          </p:nvGrpSpPr>
          <p:grpSpPr>
            <a:xfrm>
              <a:off x="6562886" y="742707"/>
              <a:ext cx="1639324" cy="614076"/>
              <a:chOff x="6139625" y="939075"/>
              <a:chExt cx="1818642" cy="681247"/>
            </a:xfrm>
          </p:grpSpPr>
          <p:sp>
            <p:nvSpPr>
              <p:cNvPr id="4657" name="Google Shape;4657;p9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9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9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91"/>
            <p:cNvGrpSpPr/>
            <p:nvPr/>
          </p:nvGrpSpPr>
          <p:grpSpPr>
            <a:xfrm>
              <a:off x="7512254" y="732908"/>
              <a:ext cx="1145826" cy="474522"/>
              <a:chOff x="5525375" y="1545600"/>
              <a:chExt cx="289650" cy="119950"/>
            </a:xfrm>
          </p:grpSpPr>
          <p:sp>
            <p:nvSpPr>
              <p:cNvPr id="4662" name="Google Shape;4662;p9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9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4" name="Google Shape;4664;p91"/>
            <p:cNvSpPr/>
            <p:nvPr/>
          </p:nvSpPr>
          <p:spPr>
            <a:xfrm>
              <a:off x="7758406" y="1153657"/>
              <a:ext cx="343701" cy="486677"/>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65" name="Google Shape;4665;p91"/>
          <p:cNvPicPr preferRelativeResize="0"/>
          <p:nvPr/>
        </p:nvPicPr>
        <p:blipFill>
          <a:blip r:embed="rId3">
            <a:alphaModFix/>
          </a:blip>
          <a:stretch>
            <a:fillRect/>
          </a:stretch>
        </p:blipFill>
        <p:spPr>
          <a:xfrm flipH="1">
            <a:off x="3370397" y="2239061"/>
            <a:ext cx="462803" cy="462798"/>
          </a:xfrm>
          <a:prstGeom prst="rect">
            <a:avLst/>
          </a:prstGeom>
          <a:noFill/>
          <a:ln cap="flat" cmpd="sng" w="38100">
            <a:solidFill>
              <a:schemeClr val="accent6"/>
            </a:solidFill>
            <a:prstDash val="solid"/>
            <a:round/>
            <a:headEnd len="sm" w="sm" type="none"/>
            <a:tailEnd len="sm" w="sm" type="none"/>
          </a:ln>
        </p:spPr>
      </p:pic>
      <p:pic>
        <p:nvPicPr>
          <p:cNvPr id="4666" name="Google Shape;4666;p91"/>
          <p:cNvPicPr preferRelativeResize="0"/>
          <p:nvPr/>
        </p:nvPicPr>
        <p:blipFill>
          <a:blip r:embed="rId4">
            <a:alphaModFix/>
          </a:blip>
          <a:stretch>
            <a:fillRect/>
          </a:stretch>
        </p:blipFill>
        <p:spPr>
          <a:xfrm flipH="1">
            <a:off x="2622734" y="2239046"/>
            <a:ext cx="462803" cy="462798"/>
          </a:xfrm>
          <a:prstGeom prst="rect">
            <a:avLst/>
          </a:prstGeom>
          <a:noFill/>
          <a:ln cap="flat" cmpd="sng" w="38100">
            <a:solidFill>
              <a:schemeClr val="accent6"/>
            </a:solidFill>
            <a:prstDash val="solid"/>
            <a:round/>
            <a:headEnd len="sm" w="sm" type="none"/>
            <a:tailEnd len="sm" w="sm" type="none"/>
          </a:ln>
        </p:spPr>
      </p:pic>
      <p:pic>
        <p:nvPicPr>
          <p:cNvPr id="4667" name="Google Shape;4667;p91"/>
          <p:cNvPicPr preferRelativeResize="0"/>
          <p:nvPr/>
        </p:nvPicPr>
        <p:blipFill>
          <a:blip r:embed="rId5">
            <a:alphaModFix/>
          </a:blip>
          <a:stretch>
            <a:fillRect/>
          </a:stretch>
        </p:blipFill>
        <p:spPr>
          <a:xfrm flipH="1">
            <a:off x="2053248" y="2239061"/>
            <a:ext cx="462803" cy="462798"/>
          </a:xfrm>
          <a:prstGeom prst="rect">
            <a:avLst/>
          </a:prstGeom>
          <a:noFill/>
          <a:ln cap="flat" cmpd="sng" w="38100">
            <a:solidFill>
              <a:schemeClr val="accent6"/>
            </a:solidFill>
            <a:prstDash val="solid"/>
            <a:round/>
            <a:headEnd len="sm" w="sm" type="none"/>
            <a:tailEnd len="sm" w="sm" type="none"/>
          </a:ln>
        </p:spPr>
      </p:pic>
      <p:pic>
        <p:nvPicPr>
          <p:cNvPr id="4668" name="Google Shape;4668;p91"/>
          <p:cNvPicPr preferRelativeResize="0"/>
          <p:nvPr/>
        </p:nvPicPr>
        <p:blipFill>
          <a:blip r:embed="rId6">
            <a:alphaModFix/>
          </a:blip>
          <a:stretch>
            <a:fillRect/>
          </a:stretch>
        </p:blipFill>
        <p:spPr>
          <a:xfrm>
            <a:off x="2521866" y="2110779"/>
            <a:ext cx="481839" cy="481833"/>
          </a:xfrm>
          <a:prstGeom prst="rect">
            <a:avLst/>
          </a:prstGeom>
          <a:noFill/>
          <a:ln cap="flat" cmpd="sng" w="38100">
            <a:solidFill>
              <a:schemeClr val="accent6"/>
            </a:solidFill>
            <a:prstDash val="solid"/>
            <a:round/>
            <a:headEnd len="sm" w="sm" type="none"/>
            <a:tailEnd len="sm" w="sm" type="none"/>
          </a:ln>
        </p:spPr>
      </p:pic>
      <p:pic>
        <p:nvPicPr>
          <p:cNvPr id="4669" name="Google Shape;4669;p91"/>
          <p:cNvPicPr preferRelativeResize="0"/>
          <p:nvPr/>
        </p:nvPicPr>
        <p:blipFill>
          <a:blip r:embed="rId7">
            <a:alphaModFix/>
          </a:blip>
          <a:stretch>
            <a:fillRect/>
          </a:stretch>
        </p:blipFill>
        <p:spPr>
          <a:xfrm>
            <a:off x="3269529" y="2110779"/>
            <a:ext cx="481839" cy="481833"/>
          </a:xfrm>
          <a:prstGeom prst="rect">
            <a:avLst/>
          </a:prstGeom>
          <a:noFill/>
          <a:ln cap="flat" cmpd="sng" w="38100">
            <a:solidFill>
              <a:schemeClr val="accent6"/>
            </a:solidFill>
            <a:prstDash val="solid"/>
            <a:round/>
            <a:headEnd len="sm" w="sm" type="none"/>
            <a:tailEnd len="sm" w="sm" type="none"/>
          </a:ln>
        </p:spPr>
      </p:pic>
      <p:pic>
        <p:nvPicPr>
          <p:cNvPr id="4670" name="Google Shape;4670;p91"/>
          <p:cNvPicPr preferRelativeResize="0"/>
          <p:nvPr/>
        </p:nvPicPr>
        <p:blipFill>
          <a:blip r:embed="rId8">
            <a:alphaModFix/>
          </a:blip>
          <a:stretch>
            <a:fillRect/>
          </a:stretch>
        </p:blipFill>
        <p:spPr>
          <a:xfrm flipH="1">
            <a:off x="1479695" y="2229542"/>
            <a:ext cx="481839" cy="481834"/>
          </a:xfrm>
          <a:prstGeom prst="rect">
            <a:avLst/>
          </a:prstGeom>
          <a:noFill/>
          <a:ln cap="flat" cmpd="sng" w="38100">
            <a:solidFill>
              <a:schemeClr val="accent6"/>
            </a:solidFill>
            <a:prstDash val="solid"/>
            <a:round/>
            <a:headEnd len="sm" w="sm" type="none"/>
            <a:tailEnd len="sm" w="sm" type="none"/>
          </a:ln>
        </p:spPr>
      </p:pic>
      <p:pic>
        <p:nvPicPr>
          <p:cNvPr id="4671" name="Google Shape;4671;p91"/>
          <p:cNvPicPr preferRelativeResize="0"/>
          <p:nvPr/>
        </p:nvPicPr>
        <p:blipFill>
          <a:blip r:embed="rId9">
            <a:alphaModFix/>
          </a:blip>
          <a:stretch>
            <a:fillRect/>
          </a:stretch>
        </p:blipFill>
        <p:spPr>
          <a:xfrm>
            <a:off x="1952385" y="2110778"/>
            <a:ext cx="481839" cy="481846"/>
          </a:xfrm>
          <a:prstGeom prst="rect">
            <a:avLst/>
          </a:prstGeom>
          <a:noFill/>
          <a:ln cap="flat" cmpd="sng" w="38100">
            <a:solidFill>
              <a:schemeClr val="accent6"/>
            </a:solidFill>
            <a:prstDash val="solid"/>
            <a:round/>
            <a:headEnd len="sm" w="sm" type="none"/>
            <a:tailEnd len="sm" w="sm" type="none"/>
          </a:ln>
        </p:spPr>
      </p:pic>
      <p:pic>
        <p:nvPicPr>
          <p:cNvPr id="4672" name="Google Shape;4672;p91"/>
          <p:cNvPicPr preferRelativeResize="0"/>
          <p:nvPr/>
        </p:nvPicPr>
        <p:blipFill>
          <a:blip r:embed="rId10">
            <a:alphaModFix/>
          </a:blip>
          <a:stretch>
            <a:fillRect/>
          </a:stretch>
        </p:blipFill>
        <p:spPr>
          <a:xfrm>
            <a:off x="1388350" y="2110775"/>
            <a:ext cx="481845" cy="481848"/>
          </a:xfrm>
          <a:prstGeom prst="rect">
            <a:avLst/>
          </a:prstGeom>
          <a:noFill/>
          <a:ln cap="flat" cmpd="sng" w="38100">
            <a:solidFill>
              <a:schemeClr val="accent6"/>
            </a:solidFill>
            <a:prstDash val="solid"/>
            <a:round/>
            <a:headEnd len="sm" w="sm" type="none"/>
            <a:tailEnd len="sm" w="sm" type="none"/>
          </a:ln>
        </p:spPr>
      </p:pic>
      <p:pic>
        <p:nvPicPr>
          <p:cNvPr id="4673" name="Google Shape;4673;p91"/>
          <p:cNvPicPr preferRelativeResize="0"/>
          <p:nvPr/>
        </p:nvPicPr>
        <p:blipFill>
          <a:blip r:embed="rId11">
            <a:alphaModFix/>
          </a:blip>
          <a:stretch>
            <a:fillRect/>
          </a:stretch>
        </p:blipFill>
        <p:spPr>
          <a:xfrm>
            <a:off x="2426277" y="3297247"/>
            <a:ext cx="464952" cy="464953"/>
          </a:xfrm>
          <a:prstGeom prst="rect">
            <a:avLst/>
          </a:prstGeom>
          <a:noFill/>
          <a:ln cap="flat" cmpd="sng" w="38100">
            <a:solidFill>
              <a:schemeClr val="accent6"/>
            </a:solidFill>
            <a:prstDash val="solid"/>
            <a:round/>
            <a:headEnd len="sm" w="sm" type="none"/>
            <a:tailEnd len="sm" w="sm" type="none"/>
          </a:ln>
        </p:spPr>
      </p:pic>
      <p:pic>
        <p:nvPicPr>
          <p:cNvPr id="4674" name="Google Shape;4674;p91"/>
          <p:cNvPicPr preferRelativeResize="0"/>
          <p:nvPr/>
        </p:nvPicPr>
        <p:blipFill>
          <a:blip r:embed="rId11">
            <a:alphaModFix/>
          </a:blip>
          <a:stretch>
            <a:fillRect/>
          </a:stretch>
        </p:blipFill>
        <p:spPr>
          <a:xfrm>
            <a:off x="2330321" y="3201290"/>
            <a:ext cx="464952" cy="464953"/>
          </a:xfrm>
          <a:prstGeom prst="rect">
            <a:avLst/>
          </a:prstGeom>
          <a:noFill/>
          <a:ln cap="flat" cmpd="sng" w="38100">
            <a:solidFill>
              <a:schemeClr val="accent6"/>
            </a:solidFill>
            <a:prstDash val="solid"/>
            <a:round/>
            <a:headEnd len="sm" w="sm" type="none"/>
            <a:tailEnd len="sm" w="sm" type="none"/>
          </a:ln>
        </p:spPr>
      </p:pic>
      <p:pic>
        <p:nvPicPr>
          <p:cNvPr id="4675" name="Google Shape;4675;p91"/>
          <p:cNvPicPr preferRelativeResize="0"/>
          <p:nvPr/>
        </p:nvPicPr>
        <p:blipFill>
          <a:blip r:embed="rId12">
            <a:alphaModFix/>
          </a:blip>
          <a:stretch>
            <a:fillRect/>
          </a:stretch>
        </p:blipFill>
        <p:spPr>
          <a:xfrm>
            <a:off x="7067070" y="2218070"/>
            <a:ext cx="462814" cy="462814"/>
          </a:xfrm>
          <a:prstGeom prst="rect">
            <a:avLst/>
          </a:prstGeom>
          <a:noFill/>
          <a:ln cap="flat" cmpd="sng" w="38100">
            <a:solidFill>
              <a:schemeClr val="accent6"/>
            </a:solidFill>
            <a:prstDash val="solid"/>
            <a:round/>
            <a:headEnd len="sm" w="sm" type="none"/>
            <a:tailEnd len="sm" w="sm" type="none"/>
          </a:ln>
        </p:spPr>
      </p:pic>
      <p:pic>
        <p:nvPicPr>
          <p:cNvPr id="4676" name="Google Shape;4676;p91"/>
          <p:cNvPicPr preferRelativeResize="0"/>
          <p:nvPr/>
        </p:nvPicPr>
        <p:blipFill>
          <a:blip r:embed="rId13">
            <a:alphaModFix/>
          </a:blip>
          <a:stretch>
            <a:fillRect/>
          </a:stretch>
        </p:blipFill>
        <p:spPr>
          <a:xfrm>
            <a:off x="6329366" y="2218070"/>
            <a:ext cx="462814" cy="462814"/>
          </a:xfrm>
          <a:prstGeom prst="rect">
            <a:avLst/>
          </a:prstGeom>
          <a:noFill/>
          <a:ln cap="flat" cmpd="sng" w="38100">
            <a:solidFill>
              <a:schemeClr val="accent6"/>
            </a:solidFill>
            <a:prstDash val="solid"/>
            <a:round/>
            <a:headEnd len="sm" w="sm" type="none"/>
            <a:tailEnd len="sm" w="sm" type="none"/>
          </a:ln>
        </p:spPr>
      </p:pic>
      <p:pic>
        <p:nvPicPr>
          <p:cNvPr id="4677" name="Google Shape;4677;p91"/>
          <p:cNvPicPr preferRelativeResize="0"/>
          <p:nvPr/>
        </p:nvPicPr>
        <p:blipFill>
          <a:blip r:embed="rId14">
            <a:alphaModFix/>
          </a:blip>
          <a:stretch>
            <a:fillRect/>
          </a:stretch>
        </p:blipFill>
        <p:spPr>
          <a:xfrm>
            <a:off x="5598460" y="2204327"/>
            <a:ext cx="481850" cy="481850"/>
          </a:xfrm>
          <a:prstGeom prst="rect">
            <a:avLst/>
          </a:prstGeom>
          <a:noFill/>
          <a:ln cap="flat" cmpd="sng" w="38100">
            <a:solidFill>
              <a:schemeClr val="accent6"/>
            </a:solidFill>
            <a:prstDash val="solid"/>
            <a:round/>
            <a:headEnd len="sm" w="sm" type="none"/>
            <a:tailEnd len="sm" w="sm" type="none"/>
          </a:ln>
        </p:spPr>
      </p:pic>
      <p:pic>
        <p:nvPicPr>
          <p:cNvPr id="4678" name="Google Shape;4678;p91"/>
          <p:cNvPicPr preferRelativeResize="0"/>
          <p:nvPr/>
        </p:nvPicPr>
        <p:blipFill>
          <a:blip r:embed="rId15">
            <a:alphaModFix/>
          </a:blip>
          <a:stretch>
            <a:fillRect/>
          </a:stretch>
        </p:blipFill>
        <p:spPr>
          <a:xfrm>
            <a:off x="7021782" y="3125120"/>
            <a:ext cx="462814" cy="462814"/>
          </a:xfrm>
          <a:prstGeom prst="rect">
            <a:avLst/>
          </a:prstGeom>
          <a:noFill/>
          <a:ln cap="flat" cmpd="sng" w="38100">
            <a:solidFill>
              <a:schemeClr val="accent6"/>
            </a:solidFill>
            <a:prstDash val="solid"/>
            <a:round/>
            <a:headEnd len="sm" w="sm" type="none"/>
            <a:tailEnd len="sm" w="sm" type="none"/>
          </a:ln>
        </p:spPr>
      </p:pic>
      <p:pic>
        <p:nvPicPr>
          <p:cNvPr id="4679" name="Google Shape;4679;p91"/>
          <p:cNvPicPr preferRelativeResize="0"/>
          <p:nvPr/>
        </p:nvPicPr>
        <p:blipFill>
          <a:blip r:embed="rId16">
            <a:alphaModFix/>
          </a:blip>
          <a:stretch>
            <a:fillRect/>
          </a:stretch>
        </p:blipFill>
        <p:spPr>
          <a:xfrm>
            <a:off x="6301870" y="3125120"/>
            <a:ext cx="462814" cy="462814"/>
          </a:xfrm>
          <a:prstGeom prst="rect">
            <a:avLst/>
          </a:prstGeom>
          <a:noFill/>
          <a:ln cap="flat" cmpd="sng" w="38100">
            <a:solidFill>
              <a:schemeClr val="accent6"/>
            </a:solidFill>
            <a:prstDash val="solid"/>
            <a:round/>
            <a:headEnd len="sm" w="sm" type="none"/>
            <a:tailEnd len="sm" w="sm" type="none"/>
          </a:ln>
        </p:spPr>
      </p:pic>
      <p:pic>
        <p:nvPicPr>
          <p:cNvPr id="4680" name="Google Shape;4680;p91"/>
          <p:cNvPicPr preferRelativeResize="0"/>
          <p:nvPr/>
        </p:nvPicPr>
        <p:blipFill>
          <a:blip r:embed="rId17">
            <a:alphaModFix/>
          </a:blip>
          <a:stretch>
            <a:fillRect/>
          </a:stretch>
        </p:blipFill>
        <p:spPr>
          <a:xfrm>
            <a:off x="5562914" y="3116652"/>
            <a:ext cx="481850" cy="481850"/>
          </a:xfrm>
          <a:prstGeom prst="rect">
            <a:avLst/>
          </a:prstGeom>
          <a:noFill/>
          <a:ln cap="flat" cmpd="sng" w="38100">
            <a:solidFill>
              <a:schemeClr val="accent6"/>
            </a:solidFill>
            <a:prstDash val="solid"/>
            <a:round/>
            <a:headEnd len="sm" w="sm" type="none"/>
            <a:tailEnd len="sm" w="sm" type="none"/>
          </a:ln>
        </p:spPr>
      </p:pic>
      <p:pic>
        <p:nvPicPr>
          <p:cNvPr id="4681" name="Google Shape;4681;p91"/>
          <p:cNvPicPr preferRelativeResize="0"/>
          <p:nvPr/>
        </p:nvPicPr>
        <p:blipFill>
          <a:blip r:embed="rId18">
            <a:alphaModFix/>
          </a:blip>
          <a:stretch>
            <a:fillRect/>
          </a:stretch>
        </p:blipFill>
        <p:spPr>
          <a:xfrm>
            <a:off x="6976495" y="2099320"/>
            <a:ext cx="462814" cy="462814"/>
          </a:xfrm>
          <a:prstGeom prst="rect">
            <a:avLst/>
          </a:prstGeom>
          <a:noFill/>
          <a:ln cap="flat" cmpd="sng" w="38100">
            <a:solidFill>
              <a:schemeClr val="accent6"/>
            </a:solidFill>
            <a:prstDash val="solid"/>
            <a:round/>
            <a:headEnd len="sm" w="sm" type="none"/>
            <a:tailEnd len="sm" w="sm" type="none"/>
          </a:ln>
        </p:spPr>
      </p:pic>
      <p:pic>
        <p:nvPicPr>
          <p:cNvPr id="4682" name="Google Shape;4682;p91"/>
          <p:cNvPicPr preferRelativeResize="0"/>
          <p:nvPr/>
        </p:nvPicPr>
        <p:blipFill>
          <a:blip r:embed="rId19">
            <a:alphaModFix/>
          </a:blip>
          <a:stretch>
            <a:fillRect/>
          </a:stretch>
        </p:blipFill>
        <p:spPr>
          <a:xfrm>
            <a:off x="6248304" y="2099320"/>
            <a:ext cx="462814" cy="462814"/>
          </a:xfrm>
          <a:prstGeom prst="rect">
            <a:avLst/>
          </a:prstGeom>
          <a:noFill/>
          <a:ln cap="flat" cmpd="sng" w="38100">
            <a:solidFill>
              <a:schemeClr val="accent6"/>
            </a:solidFill>
            <a:prstDash val="solid"/>
            <a:round/>
            <a:headEnd len="sm" w="sm" type="none"/>
            <a:tailEnd len="sm" w="sm" type="none"/>
          </a:ln>
        </p:spPr>
      </p:pic>
      <p:pic>
        <p:nvPicPr>
          <p:cNvPr id="4683" name="Google Shape;4683;p91"/>
          <p:cNvPicPr preferRelativeResize="0"/>
          <p:nvPr/>
        </p:nvPicPr>
        <p:blipFill>
          <a:blip r:embed="rId20">
            <a:alphaModFix/>
          </a:blip>
          <a:stretch>
            <a:fillRect/>
          </a:stretch>
        </p:blipFill>
        <p:spPr>
          <a:xfrm>
            <a:off x="5527402" y="2085552"/>
            <a:ext cx="481850" cy="481850"/>
          </a:xfrm>
          <a:prstGeom prst="rect">
            <a:avLst/>
          </a:prstGeom>
          <a:noFill/>
          <a:ln cap="flat" cmpd="sng" w="38100">
            <a:solidFill>
              <a:schemeClr val="accent6"/>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7" name="Shape 3567"/>
        <p:cNvGrpSpPr/>
        <p:nvPr/>
      </p:nvGrpSpPr>
      <p:grpSpPr>
        <a:xfrm>
          <a:off x="0" y="0"/>
          <a:ext cx="0" cy="0"/>
          <a:chOff x="0" y="0"/>
          <a:chExt cx="0" cy="0"/>
        </a:xfrm>
      </p:grpSpPr>
      <p:sp>
        <p:nvSpPr>
          <p:cNvPr id="3568" name="Google Shape;356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in </a:t>
            </a:r>
            <a:r>
              <a:rPr lang="en"/>
              <a:t>energy</a:t>
            </a:r>
            <a:r>
              <a:rPr lang="en"/>
              <a:t> sector</a:t>
            </a:r>
            <a:endParaRPr/>
          </a:p>
        </p:txBody>
      </p:sp>
      <p:sp>
        <p:nvSpPr>
          <p:cNvPr id="3569" name="Google Shape;3569;p38"/>
          <p:cNvSpPr txBox="1"/>
          <p:nvPr/>
        </p:nvSpPr>
        <p:spPr>
          <a:xfrm>
            <a:off x="4780000" y="1902850"/>
            <a:ext cx="3059700" cy="3993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accent2"/>
                </a:solidFill>
                <a:latin typeface="Fahkwang"/>
                <a:ea typeface="Fahkwang"/>
                <a:cs typeface="Fahkwang"/>
                <a:sym typeface="Fahkwang"/>
              </a:rPr>
              <a:t>Energy Production Forecasting</a:t>
            </a:r>
            <a:endParaRPr b="1" sz="1300">
              <a:solidFill>
                <a:schemeClr val="accent2"/>
              </a:solidFill>
              <a:latin typeface="Fahkwang"/>
              <a:ea typeface="Fahkwang"/>
              <a:cs typeface="Fahkwang"/>
              <a:sym typeface="Fahkwang"/>
            </a:endParaRPr>
          </a:p>
        </p:txBody>
      </p:sp>
      <p:sp>
        <p:nvSpPr>
          <p:cNvPr id="3570" name="Google Shape;3570;p38"/>
          <p:cNvSpPr txBox="1"/>
          <p:nvPr/>
        </p:nvSpPr>
        <p:spPr>
          <a:xfrm>
            <a:off x="1698750" y="2791450"/>
            <a:ext cx="2565900" cy="5727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F0F0F"/>
                </a:solidFill>
                <a:latin typeface="Roboto"/>
                <a:ea typeface="Roboto"/>
                <a:cs typeface="Roboto"/>
                <a:sym typeface="Roboto"/>
              </a:rPr>
              <a:t>Using cloud cover analysis for effective solar panel positioning</a:t>
            </a:r>
            <a:endParaRPr>
              <a:solidFill>
                <a:schemeClr val="dk1"/>
              </a:solidFill>
              <a:latin typeface="Albert Sans"/>
              <a:ea typeface="Albert Sans"/>
              <a:cs typeface="Albert Sans"/>
              <a:sym typeface="Albert Sans"/>
            </a:endParaRPr>
          </a:p>
        </p:txBody>
      </p:sp>
      <p:sp>
        <p:nvSpPr>
          <p:cNvPr id="3571" name="Google Shape;3571;p38"/>
          <p:cNvSpPr txBox="1"/>
          <p:nvPr/>
        </p:nvSpPr>
        <p:spPr>
          <a:xfrm>
            <a:off x="5126825" y="2791450"/>
            <a:ext cx="2565900" cy="5727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F0F0F"/>
                </a:solidFill>
                <a:latin typeface="Roboto"/>
                <a:ea typeface="Roboto"/>
                <a:cs typeface="Roboto"/>
                <a:sym typeface="Roboto"/>
              </a:rPr>
              <a:t>Predicting fluctuations in solar energy output</a:t>
            </a:r>
            <a:endParaRPr>
              <a:solidFill>
                <a:schemeClr val="dk1"/>
              </a:solidFill>
              <a:latin typeface="Albert Sans"/>
              <a:ea typeface="Albert Sans"/>
              <a:cs typeface="Albert Sans"/>
              <a:sym typeface="Albert Sans"/>
            </a:endParaRPr>
          </a:p>
        </p:txBody>
      </p:sp>
      <p:sp>
        <p:nvSpPr>
          <p:cNvPr id="3572" name="Google Shape;3572;p38"/>
          <p:cNvSpPr txBox="1"/>
          <p:nvPr/>
        </p:nvSpPr>
        <p:spPr>
          <a:xfrm>
            <a:off x="1698750" y="1902850"/>
            <a:ext cx="2454600" cy="3993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accent2"/>
                </a:solidFill>
                <a:latin typeface="Fahkwang"/>
                <a:ea typeface="Fahkwang"/>
                <a:cs typeface="Fahkwang"/>
                <a:sym typeface="Fahkwang"/>
              </a:rPr>
              <a:t>Optimal Solar Placement</a:t>
            </a:r>
            <a:endParaRPr b="1" sz="1300">
              <a:solidFill>
                <a:schemeClr val="accent2"/>
              </a:solidFill>
              <a:latin typeface="Fahkwang"/>
              <a:ea typeface="Fahkwang"/>
              <a:cs typeface="Fahkwang"/>
              <a:sym typeface="Fahkwang"/>
            </a:endParaRPr>
          </a:p>
        </p:txBody>
      </p:sp>
      <p:cxnSp>
        <p:nvCxnSpPr>
          <p:cNvPr id="3573" name="Google Shape;3573;p38"/>
          <p:cNvCxnSpPr>
            <a:stCxn id="3572" idx="2"/>
            <a:endCxn id="3570" idx="0"/>
          </p:cNvCxnSpPr>
          <p:nvPr/>
        </p:nvCxnSpPr>
        <p:spPr>
          <a:xfrm flipH="1" rot="-5400000">
            <a:off x="2709300" y="2518900"/>
            <a:ext cx="489300" cy="55800"/>
          </a:xfrm>
          <a:prstGeom prst="curvedConnector3">
            <a:avLst>
              <a:gd fmla="val 50000" name="adj1"/>
            </a:avLst>
          </a:prstGeom>
          <a:noFill/>
          <a:ln cap="flat" cmpd="sng" w="9525">
            <a:solidFill>
              <a:schemeClr val="accent2"/>
            </a:solidFill>
            <a:prstDash val="solid"/>
            <a:round/>
            <a:headEnd len="med" w="med" type="oval"/>
            <a:tailEnd len="med" w="med" type="oval"/>
          </a:ln>
        </p:spPr>
      </p:cxnSp>
      <p:cxnSp>
        <p:nvCxnSpPr>
          <p:cNvPr id="3574" name="Google Shape;3574;p38"/>
          <p:cNvCxnSpPr>
            <a:stCxn id="3569" idx="2"/>
            <a:endCxn id="3571" idx="0"/>
          </p:cNvCxnSpPr>
          <p:nvPr/>
        </p:nvCxnSpPr>
        <p:spPr>
          <a:xfrm flipH="1" rot="-5400000">
            <a:off x="6115150" y="2496850"/>
            <a:ext cx="489300" cy="99900"/>
          </a:xfrm>
          <a:prstGeom prst="curvedConnector3">
            <a:avLst>
              <a:gd fmla="val 50000" name="adj1"/>
            </a:avLst>
          </a:prstGeom>
          <a:noFill/>
          <a:ln cap="flat" cmpd="sng" w="9525">
            <a:solidFill>
              <a:schemeClr val="accent1"/>
            </a:solidFill>
            <a:prstDash val="solid"/>
            <a:round/>
            <a:headEnd len="med" w="med" type="oval"/>
            <a:tailEnd len="med" w="med" type="oval"/>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7" name="Shape 4687"/>
        <p:cNvGrpSpPr/>
        <p:nvPr/>
      </p:nvGrpSpPr>
      <p:grpSpPr>
        <a:xfrm>
          <a:off x="0" y="0"/>
          <a:ext cx="0" cy="0"/>
          <a:chOff x="0" y="0"/>
          <a:chExt cx="0" cy="0"/>
        </a:xfrm>
      </p:grpSpPr>
      <p:sp>
        <p:nvSpPr>
          <p:cNvPr id="4688" name="Google Shape;4688;p92"/>
          <p:cNvSpPr/>
          <p:nvPr/>
        </p:nvSpPr>
        <p:spPr>
          <a:xfrm>
            <a:off x="3247923" y="1574820"/>
            <a:ext cx="2649000" cy="2650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Epoch</a:t>
            </a:r>
            <a:endParaRPr/>
          </a:p>
        </p:txBody>
      </p:sp>
      <p:sp>
        <p:nvSpPr>
          <p:cNvPr id="4690" name="Google Shape;4690;p92"/>
          <p:cNvSpPr txBox="1"/>
          <p:nvPr/>
        </p:nvSpPr>
        <p:spPr>
          <a:xfrm>
            <a:off x="1337225" y="1621402"/>
            <a:ext cx="1986000" cy="816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Input frames</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Temperature</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Noise</a:t>
            </a:r>
            <a:endParaRPr sz="1200">
              <a:solidFill>
                <a:schemeClr val="dk1"/>
              </a:solidFill>
              <a:latin typeface="Albert Sans"/>
              <a:ea typeface="Albert Sans"/>
              <a:cs typeface="Albert Sans"/>
              <a:sym typeface="Albert Sans"/>
            </a:endParaRPr>
          </a:p>
        </p:txBody>
      </p:sp>
      <p:sp>
        <p:nvSpPr>
          <p:cNvPr id="4691" name="Google Shape;4691;p92"/>
          <p:cNvSpPr txBox="1"/>
          <p:nvPr/>
        </p:nvSpPr>
        <p:spPr>
          <a:xfrm>
            <a:off x="728525" y="1309900"/>
            <a:ext cx="2593800" cy="492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100">
                <a:solidFill>
                  <a:schemeClr val="accent2"/>
                </a:solidFill>
                <a:latin typeface="Fahkwang"/>
                <a:ea typeface="Fahkwang"/>
                <a:cs typeface="Fahkwang"/>
                <a:sym typeface="Fahkwang"/>
              </a:rPr>
              <a:t>Get Train Batch</a:t>
            </a:r>
            <a:endParaRPr b="1" sz="2100">
              <a:solidFill>
                <a:schemeClr val="accent2"/>
              </a:solidFill>
              <a:latin typeface="Fahkwang"/>
              <a:ea typeface="Fahkwang"/>
              <a:cs typeface="Fahkwang"/>
              <a:sym typeface="Fahkwang"/>
            </a:endParaRPr>
          </a:p>
        </p:txBody>
      </p:sp>
      <p:sp>
        <p:nvSpPr>
          <p:cNvPr id="4692" name="Google Shape;4692;p92"/>
          <p:cNvSpPr txBox="1"/>
          <p:nvPr/>
        </p:nvSpPr>
        <p:spPr>
          <a:xfrm>
            <a:off x="5820775" y="3863693"/>
            <a:ext cx="19860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693" name="Google Shape;4693;p92"/>
          <p:cNvSpPr txBox="1"/>
          <p:nvPr/>
        </p:nvSpPr>
        <p:spPr>
          <a:xfrm>
            <a:off x="5833450" y="3732425"/>
            <a:ext cx="25050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Backpropagate</a:t>
            </a:r>
            <a:endParaRPr b="1" sz="2100">
              <a:solidFill>
                <a:schemeClr val="accent2"/>
              </a:solidFill>
              <a:latin typeface="Fahkwang"/>
              <a:ea typeface="Fahkwang"/>
              <a:cs typeface="Fahkwang"/>
              <a:sym typeface="Fahkwang"/>
            </a:endParaRPr>
          </a:p>
        </p:txBody>
      </p:sp>
      <p:sp>
        <p:nvSpPr>
          <p:cNvPr id="4694" name="Google Shape;4694;p92"/>
          <p:cNvSpPr txBox="1"/>
          <p:nvPr/>
        </p:nvSpPr>
        <p:spPr>
          <a:xfrm>
            <a:off x="5820773" y="1621393"/>
            <a:ext cx="19860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lbert Sans"/>
                <a:ea typeface="Albert Sans"/>
                <a:cs typeface="Albert Sans"/>
                <a:sym typeface="Albert Sans"/>
              </a:rPr>
              <a:t>Predict the noise from input frames and temperature</a:t>
            </a:r>
            <a:endParaRPr sz="1200">
              <a:solidFill>
                <a:schemeClr val="dk1"/>
              </a:solidFill>
              <a:latin typeface="Albert Sans"/>
              <a:ea typeface="Albert Sans"/>
              <a:cs typeface="Albert Sans"/>
              <a:sym typeface="Albert Sans"/>
            </a:endParaRPr>
          </a:p>
        </p:txBody>
      </p:sp>
      <p:sp>
        <p:nvSpPr>
          <p:cNvPr id="4695" name="Google Shape;4695;p92"/>
          <p:cNvSpPr txBox="1"/>
          <p:nvPr/>
        </p:nvSpPr>
        <p:spPr>
          <a:xfrm>
            <a:off x="5821675" y="1309900"/>
            <a:ext cx="31590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Model Prediction</a:t>
            </a:r>
            <a:endParaRPr b="1" sz="2100">
              <a:solidFill>
                <a:schemeClr val="accent2"/>
              </a:solidFill>
              <a:latin typeface="Fahkwang"/>
              <a:ea typeface="Fahkwang"/>
              <a:cs typeface="Fahkwang"/>
              <a:sym typeface="Fahkwang"/>
            </a:endParaRPr>
          </a:p>
        </p:txBody>
      </p:sp>
      <p:sp>
        <p:nvSpPr>
          <p:cNvPr id="4696" name="Google Shape;4696;p92"/>
          <p:cNvSpPr txBox="1"/>
          <p:nvPr/>
        </p:nvSpPr>
        <p:spPr>
          <a:xfrm>
            <a:off x="1337225" y="3856850"/>
            <a:ext cx="1986000" cy="635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697" name="Google Shape;4697;p92"/>
          <p:cNvSpPr txBox="1"/>
          <p:nvPr/>
        </p:nvSpPr>
        <p:spPr>
          <a:xfrm>
            <a:off x="728527" y="2437895"/>
            <a:ext cx="1984200" cy="492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100">
                <a:solidFill>
                  <a:schemeClr val="accent2"/>
                </a:solidFill>
                <a:latin typeface="Fahkwang"/>
                <a:ea typeface="Fahkwang"/>
                <a:cs typeface="Fahkwang"/>
                <a:sym typeface="Fahkwang"/>
              </a:rPr>
              <a:t>Validate</a:t>
            </a:r>
            <a:endParaRPr b="1" sz="2100">
              <a:solidFill>
                <a:schemeClr val="accent2"/>
              </a:solidFill>
              <a:latin typeface="Fahkwang"/>
              <a:ea typeface="Fahkwang"/>
              <a:cs typeface="Fahkwang"/>
              <a:sym typeface="Fahkwang"/>
            </a:endParaRPr>
          </a:p>
        </p:txBody>
      </p:sp>
      <p:sp>
        <p:nvSpPr>
          <p:cNvPr id="4698" name="Google Shape;4698;p92"/>
          <p:cNvSpPr txBox="1"/>
          <p:nvPr/>
        </p:nvSpPr>
        <p:spPr>
          <a:xfrm>
            <a:off x="727627" y="2735709"/>
            <a:ext cx="1986000" cy="635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Albert Sans"/>
                <a:ea typeface="Albert Sans"/>
                <a:cs typeface="Albert Sans"/>
                <a:sym typeface="Albert Sans"/>
              </a:rPr>
              <a:t>Every 5 epochs</a:t>
            </a:r>
            <a:endParaRPr>
              <a:solidFill>
                <a:schemeClr val="dk1"/>
              </a:solidFill>
              <a:latin typeface="Albert Sans"/>
              <a:ea typeface="Albert Sans"/>
              <a:cs typeface="Albert Sans"/>
              <a:sym typeface="Albert Sans"/>
            </a:endParaRPr>
          </a:p>
        </p:txBody>
      </p:sp>
      <p:sp>
        <p:nvSpPr>
          <p:cNvPr id="4699" name="Google Shape;4699;p92"/>
          <p:cNvSpPr txBox="1"/>
          <p:nvPr/>
        </p:nvSpPr>
        <p:spPr>
          <a:xfrm>
            <a:off x="496525" y="3766463"/>
            <a:ext cx="2862000" cy="492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100">
                <a:solidFill>
                  <a:schemeClr val="accent2"/>
                </a:solidFill>
                <a:latin typeface="Fahkwang"/>
                <a:ea typeface="Fahkwang"/>
                <a:cs typeface="Fahkwang"/>
                <a:sym typeface="Fahkwang"/>
              </a:rPr>
              <a:t>Optimization</a:t>
            </a:r>
            <a:endParaRPr b="1" sz="2100">
              <a:solidFill>
                <a:schemeClr val="accent2"/>
              </a:solidFill>
              <a:latin typeface="Fahkwang"/>
              <a:ea typeface="Fahkwang"/>
              <a:cs typeface="Fahkwang"/>
              <a:sym typeface="Fahkwang"/>
            </a:endParaRPr>
          </a:p>
        </p:txBody>
      </p:sp>
      <p:sp>
        <p:nvSpPr>
          <p:cNvPr id="4700" name="Google Shape;4700;p92"/>
          <p:cNvSpPr txBox="1"/>
          <p:nvPr/>
        </p:nvSpPr>
        <p:spPr>
          <a:xfrm>
            <a:off x="6430373" y="2742543"/>
            <a:ext cx="19860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lbert Sans"/>
                <a:ea typeface="Albert Sans"/>
                <a:cs typeface="Albert Sans"/>
                <a:sym typeface="Albert Sans"/>
              </a:rPr>
              <a:t>Error between noise and predicted noise</a:t>
            </a:r>
            <a:endParaRPr sz="1200">
              <a:solidFill>
                <a:schemeClr val="dk1"/>
              </a:solidFill>
              <a:latin typeface="Albert Sans"/>
              <a:ea typeface="Albert Sans"/>
              <a:cs typeface="Albert Sans"/>
              <a:sym typeface="Albert Sans"/>
            </a:endParaRPr>
          </a:p>
        </p:txBody>
      </p:sp>
      <p:sp>
        <p:nvSpPr>
          <p:cNvPr id="4701" name="Google Shape;4701;p92"/>
          <p:cNvSpPr txBox="1"/>
          <p:nvPr/>
        </p:nvSpPr>
        <p:spPr>
          <a:xfrm>
            <a:off x="6431275" y="2437900"/>
            <a:ext cx="23799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Compute Loss</a:t>
            </a:r>
            <a:endParaRPr b="1" sz="2100">
              <a:solidFill>
                <a:schemeClr val="accent2"/>
              </a:solidFill>
              <a:latin typeface="Fahkwang"/>
              <a:ea typeface="Fahkwang"/>
              <a:cs typeface="Fahkwang"/>
              <a:sym typeface="Fahkwang"/>
            </a:endParaRPr>
          </a:p>
        </p:txBody>
      </p:sp>
      <p:sp>
        <p:nvSpPr>
          <p:cNvPr id="4702" name="Google Shape;4702;p92"/>
          <p:cNvSpPr/>
          <p:nvPr/>
        </p:nvSpPr>
        <p:spPr>
          <a:xfrm>
            <a:off x="3551826" y="1430925"/>
            <a:ext cx="711900" cy="7122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92"/>
          <p:cNvSpPr/>
          <p:nvPr/>
        </p:nvSpPr>
        <p:spPr>
          <a:xfrm>
            <a:off x="3551826" y="3656672"/>
            <a:ext cx="711900" cy="7122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2"/>
          <p:cNvSpPr/>
          <p:nvPr/>
        </p:nvSpPr>
        <p:spPr>
          <a:xfrm>
            <a:off x="4881176" y="1430925"/>
            <a:ext cx="711900" cy="7122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2"/>
          <p:cNvSpPr/>
          <p:nvPr/>
        </p:nvSpPr>
        <p:spPr>
          <a:xfrm>
            <a:off x="5490776" y="2543799"/>
            <a:ext cx="711900" cy="7122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2"/>
          <p:cNvSpPr/>
          <p:nvPr/>
        </p:nvSpPr>
        <p:spPr>
          <a:xfrm>
            <a:off x="4881176" y="3656672"/>
            <a:ext cx="711900" cy="7122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7" name="Google Shape;4707;p92"/>
          <p:cNvGrpSpPr/>
          <p:nvPr/>
        </p:nvGrpSpPr>
        <p:grpSpPr>
          <a:xfrm>
            <a:off x="5018401" y="3779166"/>
            <a:ext cx="437454" cy="467210"/>
            <a:chOff x="6075000" y="1213100"/>
            <a:chExt cx="446200" cy="476550"/>
          </a:xfrm>
        </p:grpSpPr>
        <p:sp>
          <p:nvSpPr>
            <p:cNvPr id="4708" name="Google Shape;4708;p92"/>
            <p:cNvSpPr/>
            <p:nvPr/>
          </p:nvSpPr>
          <p:spPr>
            <a:xfrm>
              <a:off x="6382475" y="1290475"/>
              <a:ext cx="138725" cy="244700"/>
            </a:xfrm>
            <a:custGeom>
              <a:rect b="b" l="l" r="r" t="t"/>
              <a:pathLst>
                <a:path extrusionOk="0" h="9788" w="5549">
                  <a:moveTo>
                    <a:pt x="1953" y="1"/>
                  </a:moveTo>
                  <a:cubicBezTo>
                    <a:pt x="1632" y="1"/>
                    <a:pt x="1334" y="227"/>
                    <a:pt x="846" y="870"/>
                  </a:cubicBezTo>
                  <a:cubicBezTo>
                    <a:pt x="548" y="1263"/>
                    <a:pt x="263" y="1691"/>
                    <a:pt x="1" y="2120"/>
                  </a:cubicBezTo>
                  <a:cubicBezTo>
                    <a:pt x="1096" y="4120"/>
                    <a:pt x="2441" y="7002"/>
                    <a:pt x="2441" y="9073"/>
                  </a:cubicBezTo>
                  <a:cubicBezTo>
                    <a:pt x="2441" y="9311"/>
                    <a:pt x="2430" y="9550"/>
                    <a:pt x="2406" y="9788"/>
                  </a:cubicBezTo>
                  <a:cubicBezTo>
                    <a:pt x="4204" y="9550"/>
                    <a:pt x="5549" y="8026"/>
                    <a:pt x="5549" y="6216"/>
                  </a:cubicBezTo>
                  <a:cubicBezTo>
                    <a:pt x="5549" y="5085"/>
                    <a:pt x="4656" y="3382"/>
                    <a:pt x="4120" y="2477"/>
                  </a:cubicBezTo>
                  <a:lnTo>
                    <a:pt x="4132" y="2477"/>
                  </a:lnTo>
                  <a:cubicBezTo>
                    <a:pt x="3811" y="1918"/>
                    <a:pt x="3454" y="1382"/>
                    <a:pt x="3061" y="870"/>
                  </a:cubicBezTo>
                  <a:cubicBezTo>
                    <a:pt x="2572" y="227"/>
                    <a:pt x="2287" y="1"/>
                    <a:pt x="19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92"/>
            <p:cNvSpPr/>
            <p:nvPr/>
          </p:nvSpPr>
          <p:spPr>
            <a:xfrm>
              <a:off x="6075000" y="1213100"/>
              <a:ext cx="342325" cy="476550"/>
            </a:xfrm>
            <a:custGeom>
              <a:rect b="b" l="l" r="r" t="t"/>
              <a:pathLst>
                <a:path extrusionOk="0" h="19062" w="13693">
                  <a:moveTo>
                    <a:pt x="4903" y="10071"/>
                  </a:moveTo>
                  <a:cubicBezTo>
                    <a:pt x="5041" y="10071"/>
                    <a:pt x="5183" y="10123"/>
                    <a:pt x="5299" y="10239"/>
                  </a:cubicBezTo>
                  <a:cubicBezTo>
                    <a:pt x="5644" y="10585"/>
                    <a:pt x="5394" y="11180"/>
                    <a:pt x="4906" y="11180"/>
                  </a:cubicBezTo>
                  <a:cubicBezTo>
                    <a:pt x="4596" y="11180"/>
                    <a:pt x="4346" y="10930"/>
                    <a:pt x="4346" y="10632"/>
                  </a:cubicBezTo>
                  <a:cubicBezTo>
                    <a:pt x="4346" y="10295"/>
                    <a:pt x="4617" y="10071"/>
                    <a:pt x="4903" y="10071"/>
                  </a:cubicBezTo>
                  <a:close/>
                  <a:moveTo>
                    <a:pt x="8606" y="13220"/>
                  </a:moveTo>
                  <a:cubicBezTo>
                    <a:pt x="8892" y="13220"/>
                    <a:pt x="9168" y="13438"/>
                    <a:pt x="9168" y="13776"/>
                  </a:cubicBezTo>
                  <a:cubicBezTo>
                    <a:pt x="9157" y="14083"/>
                    <a:pt x="8910" y="14332"/>
                    <a:pt x="8603" y="14335"/>
                  </a:cubicBezTo>
                  <a:lnTo>
                    <a:pt x="8603" y="14335"/>
                  </a:lnTo>
                  <a:cubicBezTo>
                    <a:pt x="8107" y="14330"/>
                    <a:pt x="7872" y="13727"/>
                    <a:pt x="8216" y="13383"/>
                  </a:cubicBezTo>
                  <a:cubicBezTo>
                    <a:pt x="8328" y="13270"/>
                    <a:pt x="8468" y="13220"/>
                    <a:pt x="8606" y="13220"/>
                  </a:cubicBezTo>
                  <a:close/>
                  <a:moveTo>
                    <a:pt x="8068" y="9448"/>
                  </a:moveTo>
                  <a:cubicBezTo>
                    <a:pt x="8445" y="9448"/>
                    <a:pt x="8819" y="9845"/>
                    <a:pt x="8573" y="10287"/>
                  </a:cubicBezTo>
                  <a:lnTo>
                    <a:pt x="6085" y="14597"/>
                  </a:lnTo>
                  <a:cubicBezTo>
                    <a:pt x="5968" y="14804"/>
                    <a:pt x="5791" y="14890"/>
                    <a:pt x="5615" y="14890"/>
                  </a:cubicBezTo>
                  <a:cubicBezTo>
                    <a:pt x="5234" y="14890"/>
                    <a:pt x="4860" y="14489"/>
                    <a:pt x="5120" y="14049"/>
                  </a:cubicBezTo>
                  <a:lnTo>
                    <a:pt x="7609" y="9727"/>
                  </a:lnTo>
                  <a:cubicBezTo>
                    <a:pt x="7724" y="9530"/>
                    <a:pt x="7896" y="9448"/>
                    <a:pt x="8068" y="9448"/>
                  </a:cubicBezTo>
                  <a:close/>
                  <a:moveTo>
                    <a:pt x="6847" y="0"/>
                  </a:moveTo>
                  <a:cubicBezTo>
                    <a:pt x="6549" y="0"/>
                    <a:pt x="6132" y="119"/>
                    <a:pt x="5037" y="1548"/>
                  </a:cubicBezTo>
                  <a:cubicBezTo>
                    <a:pt x="4263" y="2584"/>
                    <a:pt x="3549" y="3667"/>
                    <a:pt x="2894" y="4786"/>
                  </a:cubicBezTo>
                  <a:cubicBezTo>
                    <a:pt x="2048" y="6251"/>
                    <a:pt x="48" y="9906"/>
                    <a:pt x="48" y="12168"/>
                  </a:cubicBezTo>
                  <a:cubicBezTo>
                    <a:pt x="1" y="15954"/>
                    <a:pt x="3049" y="19062"/>
                    <a:pt x="6847" y="19062"/>
                  </a:cubicBezTo>
                  <a:cubicBezTo>
                    <a:pt x="10633" y="19062"/>
                    <a:pt x="13693" y="15954"/>
                    <a:pt x="13633" y="12168"/>
                  </a:cubicBezTo>
                  <a:cubicBezTo>
                    <a:pt x="13633" y="9906"/>
                    <a:pt x="11645" y="6251"/>
                    <a:pt x="10788" y="4786"/>
                  </a:cubicBezTo>
                  <a:cubicBezTo>
                    <a:pt x="10145" y="3667"/>
                    <a:pt x="9430" y="2584"/>
                    <a:pt x="8656" y="1548"/>
                  </a:cubicBezTo>
                  <a:cubicBezTo>
                    <a:pt x="7561" y="119"/>
                    <a:pt x="7144" y="0"/>
                    <a:pt x="68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92"/>
          <p:cNvGrpSpPr/>
          <p:nvPr/>
        </p:nvGrpSpPr>
        <p:grpSpPr>
          <a:xfrm>
            <a:off x="3672263" y="1593084"/>
            <a:ext cx="471009" cy="387871"/>
            <a:chOff x="1892050" y="1252350"/>
            <a:chExt cx="480425" cy="395625"/>
          </a:xfrm>
        </p:grpSpPr>
        <p:sp>
          <p:nvSpPr>
            <p:cNvPr id="4711" name="Google Shape;4711;p92"/>
            <p:cNvSpPr/>
            <p:nvPr/>
          </p:nvSpPr>
          <p:spPr>
            <a:xfrm>
              <a:off x="1992050" y="1252350"/>
              <a:ext cx="380425" cy="198000"/>
            </a:xfrm>
            <a:custGeom>
              <a:rect b="b" l="l" r="r" t="t"/>
              <a:pathLst>
                <a:path extrusionOk="0" h="7920" w="15217">
                  <a:moveTo>
                    <a:pt x="11267" y="1"/>
                  </a:moveTo>
                  <a:cubicBezTo>
                    <a:pt x="11238" y="1"/>
                    <a:pt x="11209" y="1"/>
                    <a:pt x="11180" y="2"/>
                  </a:cubicBezTo>
                  <a:cubicBezTo>
                    <a:pt x="10276" y="2"/>
                    <a:pt x="9406" y="311"/>
                    <a:pt x="8704" y="871"/>
                  </a:cubicBezTo>
                  <a:cubicBezTo>
                    <a:pt x="8247" y="1242"/>
                    <a:pt x="8597" y="1873"/>
                    <a:pt x="9048" y="1873"/>
                  </a:cubicBezTo>
                  <a:cubicBezTo>
                    <a:pt x="9161" y="1873"/>
                    <a:pt x="9280" y="1833"/>
                    <a:pt x="9395" y="1740"/>
                  </a:cubicBezTo>
                  <a:cubicBezTo>
                    <a:pt x="9931" y="1308"/>
                    <a:pt x="10559" y="1106"/>
                    <a:pt x="11177" y="1106"/>
                  </a:cubicBezTo>
                  <a:cubicBezTo>
                    <a:pt x="12328" y="1106"/>
                    <a:pt x="13445" y="1805"/>
                    <a:pt x="13871" y="3014"/>
                  </a:cubicBezTo>
                  <a:cubicBezTo>
                    <a:pt x="14526" y="4859"/>
                    <a:pt x="13145" y="6800"/>
                    <a:pt x="11180" y="6812"/>
                  </a:cubicBezTo>
                  <a:lnTo>
                    <a:pt x="739" y="6812"/>
                  </a:lnTo>
                  <a:cubicBezTo>
                    <a:pt x="735" y="6812"/>
                    <a:pt x="731" y="6812"/>
                    <a:pt x="727" y="6812"/>
                  </a:cubicBezTo>
                  <a:cubicBezTo>
                    <a:pt x="1" y="6812"/>
                    <a:pt x="4" y="7919"/>
                    <a:pt x="739" y="7919"/>
                  </a:cubicBezTo>
                  <a:lnTo>
                    <a:pt x="11180" y="7919"/>
                  </a:lnTo>
                  <a:cubicBezTo>
                    <a:pt x="11202" y="7920"/>
                    <a:pt x="11224" y="7920"/>
                    <a:pt x="11246" y="7920"/>
                  </a:cubicBezTo>
                  <a:cubicBezTo>
                    <a:pt x="13431" y="7920"/>
                    <a:pt x="15217" y="6147"/>
                    <a:pt x="15217" y="3955"/>
                  </a:cubicBezTo>
                  <a:cubicBezTo>
                    <a:pt x="15217" y="1769"/>
                    <a:pt x="13442" y="1"/>
                    <a:pt x="112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2"/>
            <p:cNvSpPr/>
            <p:nvPr/>
          </p:nvSpPr>
          <p:spPr>
            <a:xfrm>
              <a:off x="1965550" y="1366975"/>
              <a:ext cx="185175" cy="28000"/>
            </a:xfrm>
            <a:custGeom>
              <a:rect b="b" l="l" r="r" t="t"/>
              <a:pathLst>
                <a:path extrusionOk="0" h="1120" w="7407">
                  <a:moveTo>
                    <a:pt x="739" y="1"/>
                  </a:moveTo>
                  <a:cubicBezTo>
                    <a:pt x="1" y="1"/>
                    <a:pt x="1" y="1120"/>
                    <a:pt x="739" y="1120"/>
                  </a:cubicBezTo>
                  <a:lnTo>
                    <a:pt x="6668" y="1120"/>
                  </a:lnTo>
                  <a:cubicBezTo>
                    <a:pt x="7407" y="1120"/>
                    <a:pt x="7407" y="1"/>
                    <a:pt x="6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2"/>
            <p:cNvSpPr/>
            <p:nvPr/>
          </p:nvSpPr>
          <p:spPr>
            <a:xfrm>
              <a:off x="1892050" y="1478000"/>
              <a:ext cx="335775" cy="169975"/>
            </a:xfrm>
            <a:custGeom>
              <a:rect b="b" l="l" r="r" t="t"/>
              <a:pathLst>
                <a:path extrusionOk="0" h="6799" w="13431">
                  <a:moveTo>
                    <a:pt x="738" y="1"/>
                  </a:moveTo>
                  <a:cubicBezTo>
                    <a:pt x="0" y="1"/>
                    <a:pt x="0" y="1120"/>
                    <a:pt x="738" y="1120"/>
                  </a:cubicBezTo>
                  <a:lnTo>
                    <a:pt x="9454" y="1120"/>
                  </a:lnTo>
                  <a:cubicBezTo>
                    <a:pt x="11025" y="1120"/>
                    <a:pt x="12132" y="2668"/>
                    <a:pt x="11609" y="4156"/>
                  </a:cubicBezTo>
                  <a:cubicBezTo>
                    <a:pt x="11267" y="5125"/>
                    <a:pt x="10371" y="5685"/>
                    <a:pt x="9448" y="5685"/>
                  </a:cubicBezTo>
                  <a:cubicBezTo>
                    <a:pt x="8954" y="5685"/>
                    <a:pt x="8453" y="5525"/>
                    <a:pt x="8025" y="5180"/>
                  </a:cubicBezTo>
                  <a:cubicBezTo>
                    <a:pt x="7905" y="5077"/>
                    <a:pt x="7778" y="5034"/>
                    <a:pt x="7658" y="5034"/>
                  </a:cubicBezTo>
                  <a:cubicBezTo>
                    <a:pt x="7195" y="5034"/>
                    <a:pt x="6831" y="5680"/>
                    <a:pt x="7322" y="6049"/>
                  </a:cubicBezTo>
                  <a:cubicBezTo>
                    <a:pt x="7962" y="6560"/>
                    <a:pt x="8710" y="6798"/>
                    <a:pt x="9446" y="6798"/>
                  </a:cubicBezTo>
                  <a:cubicBezTo>
                    <a:pt x="10820" y="6798"/>
                    <a:pt x="12152" y="5967"/>
                    <a:pt x="12656" y="4525"/>
                  </a:cubicBezTo>
                  <a:cubicBezTo>
                    <a:pt x="13430" y="2322"/>
                    <a:pt x="11787" y="1"/>
                    <a:pt x="94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92"/>
            <p:cNvSpPr/>
            <p:nvPr/>
          </p:nvSpPr>
          <p:spPr>
            <a:xfrm>
              <a:off x="1892050" y="1366975"/>
              <a:ext cx="55675" cy="28000"/>
            </a:xfrm>
            <a:custGeom>
              <a:rect b="b" l="l" r="r" t="t"/>
              <a:pathLst>
                <a:path extrusionOk="0" h="1120" w="2227">
                  <a:moveTo>
                    <a:pt x="738" y="1"/>
                  </a:moveTo>
                  <a:cubicBezTo>
                    <a:pt x="0" y="1"/>
                    <a:pt x="0" y="1120"/>
                    <a:pt x="738" y="1120"/>
                  </a:cubicBezTo>
                  <a:lnTo>
                    <a:pt x="1488" y="1120"/>
                  </a:lnTo>
                  <a:cubicBezTo>
                    <a:pt x="2226" y="1120"/>
                    <a:pt x="2226" y="1"/>
                    <a:pt x="14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92"/>
            <p:cNvSpPr/>
            <p:nvPr/>
          </p:nvSpPr>
          <p:spPr>
            <a:xfrm>
              <a:off x="1962275" y="1533375"/>
              <a:ext cx="115825" cy="27700"/>
            </a:xfrm>
            <a:custGeom>
              <a:rect b="b" l="l" r="r" t="t"/>
              <a:pathLst>
                <a:path extrusionOk="0" h="1108" w="4633">
                  <a:moveTo>
                    <a:pt x="751" y="0"/>
                  </a:moveTo>
                  <a:cubicBezTo>
                    <a:pt x="1" y="0"/>
                    <a:pt x="1" y="1107"/>
                    <a:pt x="751" y="1107"/>
                  </a:cubicBezTo>
                  <a:lnTo>
                    <a:pt x="4073" y="1107"/>
                  </a:lnTo>
                  <a:cubicBezTo>
                    <a:pt x="4382" y="1107"/>
                    <a:pt x="4632" y="857"/>
                    <a:pt x="4632" y="560"/>
                  </a:cubicBezTo>
                  <a:cubicBezTo>
                    <a:pt x="4632" y="250"/>
                    <a:pt x="4382" y="0"/>
                    <a:pt x="40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6" name="Google Shape;4716;p92"/>
          <p:cNvSpPr/>
          <p:nvPr/>
        </p:nvSpPr>
        <p:spPr>
          <a:xfrm>
            <a:off x="2942226" y="2543799"/>
            <a:ext cx="711900" cy="7122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7" name="Google Shape;4717;p92"/>
          <p:cNvGrpSpPr/>
          <p:nvPr/>
        </p:nvGrpSpPr>
        <p:grpSpPr>
          <a:xfrm>
            <a:off x="5620836" y="2672328"/>
            <a:ext cx="486180" cy="464342"/>
            <a:chOff x="1202675" y="2643600"/>
            <a:chExt cx="495900" cy="473625"/>
          </a:xfrm>
        </p:grpSpPr>
        <p:sp>
          <p:nvSpPr>
            <p:cNvPr id="4718" name="Google Shape;4718;p92"/>
            <p:cNvSpPr/>
            <p:nvPr/>
          </p:nvSpPr>
          <p:spPr>
            <a:xfrm>
              <a:off x="1397925" y="3006175"/>
              <a:ext cx="83075" cy="111050"/>
            </a:xfrm>
            <a:custGeom>
              <a:rect b="b" l="l" r="r" t="t"/>
              <a:pathLst>
                <a:path extrusionOk="0" h="4442" w="3323">
                  <a:moveTo>
                    <a:pt x="1656" y="0"/>
                  </a:moveTo>
                  <a:cubicBezTo>
                    <a:pt x="1322" y="0"/>
                    <a:pt x="1144" y="274"/>
                    <a:pt x="977" y="512"/>
                  </a:cubicBezTo>
                  <a:cubicBezTo>
                    <a:pt x="858" y="691"/>
                    <a:pt x="715" y="929"/>
                    <a:pt x="572" y="1179"/>
                  </a:cubicBezTo>
                  <a:cubicBezTo>
                    <a:pt x="191" y="1869"/>
                    <a:pt x="1" y="2417"/>
                    <a:pt x="1" y="2774"/>
                  </a:cubicBezTo>
                  <a:cubicBezTo>
                    <a:pt x="1" y="3703"/>
                    <a:pt x="739" y="4441"/>
                    <a:pt x="1656" y="4441"/>
                  </a:cubicBezTo>
                  <a:cubicBezTo>
                    <a:pt x="2584" y="4441"/>
                    <a:pt x="3322" y="3703"/>
                    <a:pt x="3322" y="2774"/>
                  </a:cubicBezTo>
                  <a:cubicBezTo>
                    <a:pt x="3322" y="2417"/>
                    <a:pt x="3132" y="1869"/>
                    <a:pt x="2739" y="1179"/>
                  </a:cubicBezTo>
                  <a:cubicBezTo>
                    <a:pt x="2608" y="929"/>
                    <a:pt x="2465" y="691"/>
                    <a:pt x="2334" y="512"/>
                  </a:cubicBezTo>
                  <a:cubicBezTo>
                    <a:pt x="2179" y="274"/>
                    <a:pt x="2001" y="0"/>
                    <a:pt x="16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2"/>
            <p:cNvSpPr/>
            <p:nvPr/>
          </p:nvSpPr>
          <p:spPr>
            <a:xfrm>
              <a:off x="1255350" y="2921925"/>
              <a:ext cx="83375" cy="111050"/>
            </a:xfrm>
            <a:custGeom>
              <a:rect b="b" l="l" r="r" t="t"/>
              <a:pathLst>
                <a:path extrusionOk="0" h="4442" w="3335">
                  <a:moveTo>
                    <a:pt x="1667" y="1"/>
                  </a:moveTo>
                  <a:cubicBezTo>
                    <a:pt x="1334" y="1"/>
                    <a:pt x="1144" y="275"/>
                    <a:pt x="989" y="513"/>
                  </a:cubicBezTo>
                  <a:cubicBezTo>
                    <a:pt x="858" y="691"/>
                    <a:pt x="715" y="929"/>
                    <a:pt x="584" y="1168"/>
                  </a:cubicBezTo>
                  <a:cubicBezTo>
                    <a:pt x="191" y="1870"/>
                    <a:pt x="1" y="2418"/>
                    <a:pt x="1" y="2775"/>
                  </a:cubicBezTo>
                  <a:cubicBezTo>
                    <a:pt x="1" y="3704"/>
                    <a:pt x="751" y="4442"/>
                    <a:pt x="1667" y="4442"/>
                  </a:cubicBezTo>
                  <a:cubicBezTo>
                    <a:pt x="2584" y="4442"/>
                    <a:pt x="3334" y="3704"/>
                    <a:pt x="3334" y="2775"/>
                  </a:cubicBezTo>
                  <a:cubicBezTo>
                    <a:pt x="3334" y="2418"/>
                    <a:pt x="3132" y="1870"/>
                    <a:pt x="2751" y="1168"/>
                  </a:cubicBezTo>
                  <a:cubicBezTo>
                    <a:pt x="2620" y="929"/>
                    <a:pt x="2477" y="691"/>
                    <a:pt x="2346" y="513"/>
                  </a:cubicBezTo>
                  <a:cubicBezTo>
                    <a:pt x="2179" y="275"/>
                    <a:pt x="2001" y="1"/>
                    <a:pt x="16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92"/>
            <p:cNvSpPr/>
            <p:nvPr/>
          </p:nvSpPr>
          <p:spPr>
            <a:xfrm>
              <a:off x="1540200" y="2921925"/>
              <a:ext cx="83375" cy="109875"/>
            </a:xfrm>
            <a:custGeom>
              <a:rect b="b" l="l" r="r" t="t"/>
              <a:pathLst>
                <a:path extrusionOk="0" h="4395" w="3335">
                  <a:moveTo>
                    <a:pt x="1668" y="1"/>
                  </a:moveTo>
                  <a:cubicBezTo>
                    <a:pt x="1334" y="1"/>
                    <a:pt x="1144" y="275"/>
                    <a:pt x="989" y="513"/>
                  </a:cubicBezTo>
                  <a:cubicBezTo>
                    <a:pt x="858" y="691"/>
                    <a:pt x="715" y="929"/>
                    <a:pt x="584" y="1168"/>
                  </a:cubicBezTo>
                  <a:cubicBezTo>
                    <a:pt x="191" y="1870"/>
                    <a:pt x="1" y="2418"/>
                    <a:pt x="1" y="2775"/>
                  </a:cubicBezTo>
                  <a:cubicBezTo>
                    <a:pt x="25" y="3680"/>
                    <a:pt x="763" y="4394"/>
                    <a:pt x="1668" y="4394"/>
                  </a:cubicBezTo>
                  <a:cubicBezTo>
                    <a:pt x="2573" y="4394"/>
                    <a:pt x="3299" y="3680"/>
                    <a:pt x="3335" y="2775"/>
                  </a:cubicBezTo>
                  <a:cubicBezTo>
                    <a:pt x="3335" y="2418"/>
                    <a:pt x="3132" y="1870"/>
                    <a:pt x="2751" y="1168"/>
                  </a:cubicBezTo>
                  <a:cubicBezTo>
                    <a:pt x="2620" y="929"/>
                    <a:pt x="2477" y="691"/>
                    <a:pt x="2346" y="513"/>
                  </a:cubicBezTo>
                  <a:cubicBezTo>
                    <a:pt x="2180" y="275"/>
                    <a:pt x="2001" y="1"/>
                    <a:pt x="1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92"/>
            <p:cNvSpPr/>
            <p:nvPr/>
          </p:nvSpPr>
          <p:spPr>
            <a:xfrm>
              <a:off x="1202675" y="2643600"/>
              <a:ext cx="495900" cy="295250"/>
            </a:xfrm>
            <a:custGeom>
              <a:rect b="b" l="l" r="r" t="t"/>
              <a:pathLst>
                <a:path extrusionOk="0" h="11810" w="19836">
                  <a:moveTo>
                    <a:pt x="9461" y="0"/>
                  </a:moveTo>
                  <a:cubicBezTo>
                    <a:pt x="8747" y="0"/>
                    <a:pt x="8025" y="234"/>
                    <a:pt x="7418" y="728"/>
                  </a:cubicBezTo>
                  <a:cubicBezTo>
                    <a:pt x="7096" y="1002"/>
                    <a:pt x="6811" y="1323"/>
                    <a:pt x="6608" y="1704"/>
                  </a:cubicBezTo>
                  <a:cubicBezTo>
                    <a:pt x="6140" y="1389"/>
                    <a:pt x="5619" y="1243"/>
                    <a:pt x="5109" y="1243"/>
                  </a:cubicBezTo>
                  <a:cubicBezTo>
                    <a:pt x="3959" y="1243"/>
                    <a:pt x="2859" y="1984"/>
                    <a:pt x="2512" y="3204"/>
                  </a:cubicBezTo>
                  <a:cubicBezTo>
                    <a:pt x="1096" y="3311"/>
                    <a:pt x="0" y="4478"/>
                    <a:pt x="0" y="5907"/>
                  </a:cubicBezTo>
                  <a:cubicBezTo>
                    <a:pt x="0" y="7324"/>
                    <a:pt x="1096" y="8491"/>
                    <a:pt x="2512" y="8598"/>
                  </a:cubicBezTo>
                  <a:cubicBezTo>
                    <a:pt x="2851" y="9835"/>
                    <a:pt x="3961" y="10587"/>
                    <a:pt x="5122" y="10587"/>
                  </a:cubicBezTo>
                  <a:cubicBezTo>
                    <a:pt x="5636" y="10587"/>
                    <a:pt x="6160" y="10440"/>
                    <a:pt x="6632" y="10122"/>
                  </a:cubicBezTo>
                  <a:cubicBezTo>
                    <a:pt x="7233" y="11213"/>
                    <a:pt x="8352" y="11809"/>
                    <a:pt x="9490" y="11809"/>
                  </a:cubicBezTo>
                  <a:cubicBezTo>
                    <a:pt x="10202" y="11809"/>
                    <a:pt x="10921" y="11576"/>
                    <a:pt x="11525" y="11086"/>
                  </a:cubicBezTo>
                  <a:cubicBezTo>
                    <a:pt x="11859" y="10824"/>
                    <a:pt x="12133" y="10491"/>
                    <a:pt x="12335" y="10122"/>
                  </a:cubicBezTo>
                  <a:cubicBezTo>
                    <a:pt x="12806" y="10440"/>
                    <a:pt x="13331" y="10587"/>
                    <a:pt x="13845" y="10587"/>
                  </a:cubicBezTo>
                  <a:cubicBezTo>
                    <a:pt x="15006" y="10587"/>
                    <a:pt x="16116" y="9835"/>
                    <a:pt x="16455" y="8598"/>
                  </a:cubicBezTo>
                  <a:cubicBezTo>
                    <a:pt x="18836" y="8419"/>
                    <a:pt x="19836" y="5466"/>
                    <a:pt x="18050" y="3883"/>
                  </a:cubicBezTo>
                  <a:lnTo>
                    <a:pt x="18038" y="3883"/>
                  </a:lnTo>
                  <a:cubicBezTo>
                    <a:pt x="17586" y="3490"/>
                    <a:pt x="17026" y="3252"/>
                    <a:pt x="16431" y="3204"/>
                  </a:cubicBezTo>
                  <a:cubicBezTo>
                    <a:pt x="16084" y="1984"/>
                    <a:pt x="14984" y="1243"/>
                    <a:pt x="13834" y="1243"/>
                  </a:cubicBezTo>
                  <a:cubicBezTo>
                    <a:pt x="13324" y="1243"/>
                    <a:pt x="12804" y="1389"/>
                    <a:pt x="12335" y="1704"/>
                  </a:cubicBezTo>
                  <a:cubicBezTo>
                    <a:pt x="11733" y="603"/>
                    <a:pt x="10607" y="0"/>
                    <a:pt x="9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92"/>
          <p:cNvGrpSpPr/>
          <p:nvPr/>
        </p:nvGrpSpPr>
        <p:grpSpPr>
          <a:xfrm>
            <a:off x="3673856" y="3780378"/>
            <a:ext cx="467822" cy="464783"/>
            <a:chOff x="2590925" y="4128900"/>
            <a:chExt cx="477175" cy="474075"/>
          </a:xfrm>
        </p:grpSpPr>
        <p:sp>
          <p:nvSpPr>
            <p:cNvPr id="4723" name="Google Shape;4723;p92"/>
            <p:cNvSpPr/>
            <p:nvPr/>
          </p:nvSpPr>
          <p:spPr>
            <a:xfrm>
              <a:off x="2708800" y="4165950"/>
              <a:ext cx="359300" cy="308575"/>
            </a:xfrm>
            <a:custGeom>
              <a:rect b="b" l="l" r="r" t="t"/>
              <a:pathLst>
                <a:path extrusionOk="0" h="12343" w="14372">
                  <a:moveTo>
                    <a:pt x="10385" y="2155"/>
                  </a:moveTo>
                  <a:cubicBezTo>
                    <a:pt x="10671" y="2155"/>
                    <a:pt x="10943" y="2373"/>
                    <a:pt x="10943" y="2710"/>
                  </a:cubicBezTo>
                  <a:cubicBezTo>
                    <a:pt x="10943" y="3020"/>
                    <a:pt x="10693" y="3258"/>
                    <a:pt x="10383" y="3270"/>
                  </a:cubicBezTo>
                  <a:cubicBezTo>
                    <a:pt x="9895" y="3270"/>
                    <a:pt x="9645" y="2663"/>
                    <a:pt x="9990" y="2318"/>
                  </a:cubicBezTo>
                  <a:cubicBezTo>
                    <a:pt x="10106" y="2205"/>
                    <a:pt x="10247" y="2155"/>
                    <a:pt x="10385" y="2155"/>
                  </a:cubicBezTo>
                  <a:close/>
                  <a:moveTo>
                    <a:pt x="10372" y="1"/>
                  </a:moveTo>
                  <a:cubicBezTo>
                    <a:pt x="10246" y="1"/>
                    <a:pt x="10118" y="11"/>
                    <a:pt x="9990" y="32"/>
                  </a:cubicBezTo>
                  <a:cubicBezTo>
                    <a:pt x="8823" y="210"/>
                    <a:pt x="7966" y="1234"/>
                    <a:pt x="7990" y="2413"/>
                  </a:cubicBezTo>
                  <a:lnTo>
                    <a:pt x="7990" y="5687"/>
                  </a:lnTo>
                  <a:lnTo>
                    <a:pt x="287" y="5687"/>
                  </a:lnTo>
                  <a:cubicBezTo>
                    <a:pt x="132" y="5687"/>
                    <a:pt x="1" y="5806"/>
                    <a:pt x="1" y="5961"/>
                  </a:cubicBezTo>
                  <a:cubicBezTo>
                    <a:pt x="1" y="9485"/>
                    <a:pt x="2858" y="12343"/>
                    <a:pt x="6394" y="12343"/>
                  </a:cubicBezTo>
                  <a:cubicBezTo>
                    <a:pt x="9919" y="12343"/>
                    <a:pt x="12776" y="9485"/>
                    <a:pt x="12776" y="5961"/>
                  </a:cubicBezTo>
                  <a:lnTo>
                    <a:pt x="12776" y="3413"/>
                  </a:lnTo>
                  <a:lnTo>
                    <a:pt x="12824" y="3401"/>
                  </a:lnTo>
                  <a:lnTo>
                    <a:pt x="13860" y="3080"/>
                  </a:lnTo>
                  <a:cubicBezTo>
                    <a:pt x="14372" y="2913"/>
                    <a:pt x="14372" y="2187"/>
                    <a:pt x="13860" y="2020"/>
                  </a:cubicBezTo>
                  <a:lnTo>
                    <a:pt x="13848" y="2020"/>
                  </a:lnTo>
                  <a:lnTo>
                    <a:pt x="12800" y="1698"/>
                  </a:lnTo>
                  <a:cubicBezTo>
                    <a:pt x="12752" y="1687"/>
                    <a:pt x="12693" y="1675"/>
                    <a:pt x="12645" y="1675"/>
                  </a:cubicBezTo>
                  <a:cubicBezTo>
                    <a:pt x="12327" y="668"/>
                    <a:pt x="11396" y="1"/>
                    <a:pt x="103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92"/>
            <p:cNvSpPr/>
            <p:nvPr/>
          </p:nvSpPr>
          <p:spPr>
            <a:xfrm>
              <a:off x="2691850" y="4486875"/>
              <a:ext cx="356300" cy="116100"/>
            </a:xfrm>
            <a:custGeom>
              <a:rect b="b" l="l" r="r" t="t"/>
              <a:pathLst>
                <a:path extrusionOk="0" h="4644" w="14252">
                  <a:moveTo>
                    <a:pt x="1284" y="1"/>
                  </a:moveTo>
                  <a:cubicBezTo>
                    <a:pt x="845" y="1"/>
                    <a:pt x="474" y="595"/>
                    <a:pt x="917" y="982"/>
                  </a:cubicBezTo>
                  <a:lnTo>
                    <a:pt x="1512" y="1542"/>
                  </a:lnTo>
                  <a:lnTo>
                    <a:pt x="738" y="1542"/>
                  </a:lnTo>
                  <a:cubicBezTo>
                    <a:pt x="0" y="1542"/>
                    <a:pt x="0" y="2649"/>
                    <a:pt x="738" y="2649"/>
                  </a:cubicBezTo>
                  <a:lnTo>
                    <a:pt x="1512" y="2649"/>
                  </a:lnTo>
                  <a:lnTo>
                    <a:pt x="917" y="3208"/>
                  </a:lnTo>
                  <a:cubicBezTo>
                    <a:pt x="474" y="3596"/>
                    <a:pt x="845" y="4190"/>
                    <a:pt x="1284" y="4190"/>
                  </a:cubicBezTo>
                  <a:cubicBezTo>
                    <a:pt x="1412" y="4190"/>
                    <a:pt x="1546" y="4139"/>
                    <a:pt x="1667" y="4018"/>
                  </a:cubicBezTo>
                  <a:lnTo>
                    <a:pt x="3131" y="2649"/>
                  </a:lnTo>
                  <a:lnTo>
                    <a:pt x="6549" y="2649"/>
                  </a:lnTo>
                  <a:lnTo>
                    <a:pt x="6549" y="4090"/>
                  </a:lnTo>
                  <a:cubicBezTo>
                    <a:pt x="6549" y="4459"/>
                    <a:pt x="6825" y="4643"/>
                    <a:pt x="7102" y="4643"/>
                  </a:cubicBezTo>
                  <a:cubicBezTo>
                    <a:pt x="7379" y="4643"/>
                    <a:pt x="7656" y="4459"/>
                    <a:pt x="7656" y="4090"/>
                  </a:cubicBezTo>
                  <a:lnTo>
                    <a:pt x="7656" y="2649"/>
                  </a:lnTo>
                  <a:lnTo>
                    <a:pt x="12573" y="2649"/>
                  </a:lnTo>
                  <a:lnTo>
                    <a:pt x="12240" y="3101"/>
                  </a:lnTo>
                  <a:cubicBezTo>
                    <a:pt x="11988" y="3518"/>
                    <a:pt x="12344" y="3941"/>
                    <a:pt x="12726" y="3941"/>
                  </a:cubicBezTo>
                  <a:cubicBezTo>
                    <a:pt x="12868" y="3941"/>
                    <a:pt x="13013" y="3883"/>
                    <a:pt x="13133" y="3744"/>
                  </a:cubicBezTo>
                  <a:lnTo>
                    <a:pt x="14097" y="2411"/>
                  </a:lnTo>
                  <a:cubicBezTo>
                    <a:pt x="14252" y="2208"/>
                    <a:pt x="14252" y="1946"/>
                    <a:pt x="14097" y="1756"/>
                  </a:cubicBezTo>
                  <a:lnTo>
                    <a:pt x="13133" y="458"/>
                  </a:lnTo>
                  <a:cubicBezTo>
                    <a:pt x="13011" y="294"/>
                    <a:pt x="12855" y="226"/>
                    <a:pt x="12702" y="226"/>
                  </a:cubicBezTo>
                  <a:cubicBezTo>
                    <a:pt x="12301" y="226"/>
                    <a:pt x="11921" y="694"/>
                    <a:pt x="12240" y="1125"/>
                  </a:cubicBezTo>
                  <a:lnTo>
                    <a:pt x="12549" y="1530"/>
                  </a:lnTo>
                  <a:lnTo>
                    <a:pt x="7656" y="1530"/>
                  </a:lnTo>
                  <a:lnTo>
                    <a:pt x="7656" y="637"/>
                  </a:lnTo>
                  <a:cubicBezTo>
                    <a:pt x="7465" y="661"/>
                    <a:pt x="7263" y="661"/>
                    <a:pt x="7061" y="661"/>
                  </a:cubicBezTo>
                  <a:cubicBezTo>
                    <a:pt x="6894" y="661"/>
                    <a:pt x="6715" y="661"/>
                    <a:pt x="6549" y="649"/>
                  </a:cubicBezTo>
                  <a:lnTo>
                    <a:pt x="6549" y="1542"/>
                  </a:lnTo>
                  <a:lnTo>
                    <a:pt x="3131" y="1542"/>
                  </a:lnTo>
                  <a:lnTo>
                    <a:pt x="1667" y="172"/>
                  </a:lnTo>
                  <a:cubicBezTo>
                    <a:pt x="1546" y="51"/>
                    <a:pt x="1412" y="1"/>
                    <a:pt x="12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92"/>
            <p:cNvSpPr/>
            <p:nvPr/>
          </p:nvSpPr>
          <p:spPr>
            <a:xfrm>
              <a:off x="2846025" y="4128900"/>
              <a:ext cx="131000" cy="117625"/>
            </a:xfrm>
            <a:custGeom>
              <a:rect b="b" l="l" r="r" t="t"/>
              <a:pathLst>
                <a:path extrusionOk="0" h="4705" w="5240">
                  <a:moveTo>
                    <a:pt x="3486" y="0"/>
                  </a:moveTo>
                  <a:cubicBezTo>
                    <a:pt x="2601" y="0"/>
                    <a:pt x="1754" y="355"/>
                    <a:pt x="1120" y="978"/>
                  </a:cubicBezTo>
                  <a:cubicBezTo>
                    <a:pt x="382" y="1716"/>
                    <a:pt x="1" y="2823"/>
                    <a:pt x="12" y="4157"/>
                  </a:cubicBezTo>
                  <a:cubicBezTo>
                    <a:pt x="12" y="4466"/>
                    <a:pt x="262" y="4704"/>
                    <a:pt x="572" y="4704"/>
                  </a:cubicBezTo>
                  <a:lnTo>
                    <a:pt x="1394" y="4704"/>
                  </a:lnTo>
                  <a:lnTo>
                    <a:pt x="1394" y="3907"/>
                  </a:lnTo>
                  <a:cubicBezTo>
                    <a:pt x="1394" y="1966"/>
                    <a:pt x="2965" y="406"/>
                    <a:pt x="4894" y="406"/>
                  </a:cubicBezTo>
                  <a:cubicBezTo>
                    <a:pt x="5013" y="406"/>
                    <a:pt x="5132" y="406"/>
                    <a:pt x="5239" y="418"/>
                  </a:cubicBezTo>
                  <a:cubicBezTo>
                    <a:pt x="4727" y="144"/>
                    <a:pt x="4156" y="1"/>
                    <a:pt x="3572" y="1"/>
                  </a:cubicBezTo>
                  <a:cubicBezTo>
                    <a:pt x="3544" y="1"/>
                    <a:pt x="3515" y="0"/>
                    <a:pt x="34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2"/>
            <p:cNvSpPr/>
            <p:nvPr/>
          </p:nvSpPr>
          <p:spPr>
            <a:xfrm>
              <a:off x="2590925" y="4220600"/>
              <a:ext cx="125350" cy="209275"/>
            </a:xfrm>
            <a:custGeom>
              <a:rect b="b" l="l" r="r" t="t"/>
              <a:pathLst>
                <a:path extrusionOk="0" h="8371" w="5014">
                  <a:moveTo>
                    <a:pt x="2510" y="0"/>
                  </a:moveTo>
                  <a:cubicBezTo>
                    <a:pt x="2495" y="0"/>
                    <a:pt x="2480" y="0"/>
                    <a:pt x="2465" y="1"/>
                  </a:cubicBezTo>
                  <a:cubicBezTo>
                    <a:pt x="1108" y="24"/>
                    <a:pt x="13" y="1120"/>
                    <a:pt x="1" y="2477"/>
                  </a:cubicBezTo>
                  <a:lnTo>
                    <a:pt x="1" y="7859"/>
                  </a:lnTo>
                  <a:cubicBezTo>
                    <a:pt x="1" y="8144"/>
                    <a:pt x="227" y="8371"/>
                    <a:pt x="513" y="8371"/>
                  </a:cubicBezTo>
                  <a:cubicBezTo>
                    <a:pt x="1918" y="8371"/>
                    <a:pt x="3049" y="7228"/>
                    <a:pt x="3061" y="5835"/>
                  </a:cubicBezTo>
                  <a:lnTo>
                    <a:pt x="3061" y="3453"/>
                  </a:lnTo>
                  <a:cubicBezTo>
                    <a:pt x="3061" y="3162"/>
                    <a:pt x="3296" y="2956"/>
                    <a:pt x="3559" y="2956"/>
                  </a:cubicBezTo>
                  <a:cubicBezTo>
                    <a:pt x="3650" y="2956"/>
                    <a:pt x="3745" y="2981"/>
                    <a:pt x="3835" y="3037"/>
                  </a:cubicBezTo>
                  <a:cubicBezTo>
                    <a:pt x="4085" y="2632"/>
                    <a:pt x="4525" y="2394"/>
                    <a:pt x="5002" y="2394"/>
                  </a:cubicBezTo>
                  <a:lnTo>
                    <a:pt x="5013" y="2394"/>
                  </a:lnTo>
                  <a:cubicBezTo>
                    <a:pt x="4955" y="1051"/>
                    <a:pt x="3848" y="0"/>
                    <a:pt x="2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92"/>
          <p:cNvGrpSpPr/>
          <p:nvPr/>
        </p:nvGrpSpPr>
        <p:grpSpPr>
          <a:xfrm>
            <a:off x="4994033" y="1554628"/>
            <a:ext cx="486180" cy="464759"/>
            <a:chOff x="1202675" y="4128925"/>
            <a:chExt cx="495900" cy="474050"/>
          </a:xfrm>
        </p:grpSpPr>
        <p:sp>
          <p:nvSpPr>
            <p:cNvPr id="4728" name="Google Shape;4728;p92"/>
            <p:cNvSpPr/>
            <p:nvPr/>
          </p:nvSpPr>
          <p:spPr>
            <a:xfrm>
              <a:off x="1258925" y="4397400"/>
              <a:ext cx="28000" cy="110250"/>
            </a:xfrm>
            <a:custGeom>
              <a:rect b="b" l="l" r="r" t="t"/>
              <a:pathLst>
                <a:path extrusionOk="0" h="4410" w="1120">
                  <a:moveTo>
                    <a:pt x="560" y="1"/>
                  </a:moveTo>
                  <a:cubicBezTo>
                    <a:pt x="250" y="1"/>
                    <a:pt x="0" y="251"/>
                    <a:pt x="0" y="560"/>
                  </a:cubicBezTo>
                  <a:lnTo>
                    <a:pt x="0" y="3847"/>
                  </a:lnTo>
                  <a:cubicBezTo>
                    <a:pt x="0" y="4222"/>
                    <a:pt x="280" y="4409"/>
                    <a:pt x="560" y="4409"/>
                  </a:cubicBezTo>
                  <a:cubicBezTo>
                    <a:pt x="840" y="4409"/>
                    <a:pt x="1120" y="4222"/>
                    <a:pt x="1120" y="3847"/>
                  </a:cubicBezTo>
                  <a:lnTo>
                    <a:pt x="1120" y="560"/>
                  </a:lnTo>
                  <a:cubicBezTo>
                    <a:pt x="1120" y="251"/>
                    <a:pt x="870" y="1"/>
                    <a:pt x="5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92"/>
            <p:cNvSpPr/>
            <p:nvPr/>
          </p:nvSpPr>
          <p:spPr>
            <a:xfrm>
              <a:off x="1314575" y="4417950"/>
              <a:ext cx="27725" cy="136800"/>
            </a:xfrm>
            <a:custGeom>
              <a:rect b="b" l="l" r="r" t="t"/>
              <a:pathLst>
                <a:path extrusionOk="0" h="5472" w="1109">
                  <a:moveTo>
                    <a:pt x="549" y="0"/>
                  </a:moveTo>
                  <a:cubicBezTo>
                    <a:pt x="239" y="0"/>
                    <a:pt x="1" y="239"/>
                    <a:pt x="1" y="548"/>
                  </a:cubicBezTo>
                  <a:lnTo>
                    <a:pt x="1" y="4918"/>
                  </a:lnTo>
                  <a:cubicBezTo>
                    <a:pt x="1" y="5287"/>
                    <a:pt x="278" y="5471"/>
                    <a:pt x="555" y="5471"/>
                  </a:cubicBezTo>
                  <a:cubicBezTo>
                    <a:pt x="831" y="5471"/>
                    <a:pt x="1108" y="5287"/>
                    <a:pt x="1108" y="4918"/>
                  </a:cubicBezTo>
                  <a:lnTo>
                    <a:pt x="1108" y="548"/>
                  </a:lnTo>
                  <a:cubicBezTo>
                    <a:pt x="1108" y="239"/>
                    <a:pt x="858" y="0"/>
                    <a:pt x="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2"/>
            <p:cNvSpPr/>
            <p:nvPr/>
          </p:nvSpPr>
          <p:spPr>
            <a:xfrm>
              <a:off x="1369950" y="4460500"/>
              <a:ext cx="28000" cy="129600"/>
            </a:xfrm>
            <a:custGeom>
              <a:rect b="b" l="l" r="r" t="t"/>
              <a:pathLst>
                <a:path extrusionOk="0" h="5184" w="1120">
                  <a:moveTo>
                    <a:pt x="581" y="1"/>
                  </a:moveTo>
                  <a:cubicBezTo>
                    <a:pt x="574" y="1"/>
                    <a:pt x="567" y="1"/>
                    <a:pt x="560" y="1"/>
                  </a:cubicBezTo>
                  <a:cubicBezTo>
                    <a:pt x="250" y="1"/>
                    <a:pt x="0" y="239"/>
                    <a:pt x="0" y="549"/>
                  </a:cubicBezTo>
                  <a:lnTo>
                    <a:pt x="0" y="4656"/>
                  </a:lnTo>
                  <a:cubicBezTo>
                    <a:pt x="18" y="5008"/>
                    <a:pt x="286" y="5183"/>
                    <a:pt x="556" y="5183"/>
                  </a:cubicBezTo>
                  <a:cubicBezTo>
                    <a:pt x="825" y="5183"/>
                    <a:pt x="1096" y="5008"/>
                    <a:pt x="1120" y="4656"/>
                  </a:cubicBezTo>
                  <a:lnTo>
                    <a:pt x="1120" y="549"/>
                  </a:lnTo>
                  <a:cubicBezTo>
                    <a:pt x="1120" y="246"/>
                    <a:pt x="881" y="1"/>
                    <a:pt x="5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2"/>
            <p:cNvSpPr/>
            <p:nvPr/>
          </p:nvSpPr>
          <p:spPr>
            <a:xfrm>
              <a:off x="1425600" y="4478975"/>
              <a:ext cx="27725" cy="124000"/>
            </a:xfrm>
            <a:custGeom>
              <a:rect b="b" l="l" r="r" t="t"/>
              <a:pathLst>
                <a:path extrusionOk="0" h="4960" w="1109">
                  <a:moveTo>
                    <a:pt x="561" y="0"/>
                  </a:moveTo>
                  <a:cubicBezTo>
                    <a:pt x="251" y="0"/>
                    <a:pt x="1" y="238"/>
                    <a:pt x="1" y="548"/>
                  </a:cubicBezTo>
                  <a:lnTo>
                    <a:pt x="1" y="4406"/>
                  </a:lnTo>
                  <a:cubicBezTo>
                    <a:pt x="1" y="4775"/>
                    <a:pt x="278" y="4959"/>
                    <a:pt x="555" y="4959"/>
                  </a:cubicBezTo>
                  <a:cubicBezTo>
                    <a:pt x="831" y="4959"/>
                    <a:pt x="1108" y="4775"/>
                    <a:pt x="1108" y="4406"/>
                  </a:cubicBezTo>
                  <a:lnTo>
                    <a:pt x="1108" y="548"/>
                  </a:lnTo>
                  <a:cubicBezTo>
                    <a:pt x="1108" y="238"/>
                    <a:pt x="85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92"/>
            <p:cNvSpPr/>
            <p:nvPr/>
          </p:nvSpPr>
          <p:spPr>
            <a:xfrm>
              <a:off x="1480975" y="4460525"/>
              <a:ext cx="28000" cy="130225"/>
            </a:xfrm>
            <a:custGeom>
              <a:rect b="b" l="l" r="r" t="t"/>
              <a:pathLst>
                <a:path extrusionOk="0" h="5209" w="1120">
                  <a:moveTo>
                    <a:pt x="560" y="0"/>
                  </a:moveTo>
                  <a:cubicBezTo>
                    <a:pt x="251" y="0"/>
                    <a:pt x="0" y="238"/>
                    <a:pt x="0" y="548"/>
                  </a:cubicBezTo>
                  <a:lnTo>
                    <a:pt x="0" y="4655"/>
                  </a:lnTo>
                  <a:cubicBezTo>
                    <a:pt x="0" y="5024"/>
                    <a:pt x="280" y="5209"/>
                    <a:pt x="560" y="5209"/>
                  </a:cubicBezTo>
                  <a:cubicBezTo>
                    <a:pt x="840" y="5209"/>
                    <a:pt x="1120" y="5024"/>
                    <a:pt x="1120" y="4655"/>
                  </a:cubicBezTo>
                  <a:lnTo>
                    <a:pt x="1120" y="548"/>
                  </a:lnTo>
                  <a:cubicBezTo>
                    <a:pt x="1120" y="238"/>
                    <a:pt x="870" y="0"/>
                    <a:pt x="5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92"/>
            <p:cNvSpPr/>
            <p:nvPr/>
          </p:nvSpPr>
          <p:spPr>
            <a:xfrm>
              <a:off x="1536625" y="4417950"/>
              <a:ext cx="27725" cy="136800"/>
            </a:xfrm>
            <a:custGeom>
              <a:rect b="b" l="l" r="r" t="t"/>
              <a:pathLst>
                <a:path extrusionOk="0" h="5472" w="1109">
                  <a:moveTo>
                    <a:pt x="549" y="0"/>
                  </a:moveTo>
                  <a:cubicBezTo>
                    <a:pt x="251" y="0"/>
                    <a:pt x="1" y="239"/>
                    <a:pt x="1" y="548"/>
                  </a:cubicBezTo>
                  <a:lnTo>
                    <a:pt x="1" y="4918"/>
                  </a:lnTo>
                  <a:cubicBezTo>
                    <a:pt x="1" y="5287"/>
                    <a:pt x="278" y="5471"/>
                    <a:pt x="555" y="5471"/>
                  </a:cubicBezTo>
                  <a:cubicBezTo>
                    <a:pt x="831" y="5471"/>
                    <a:pt x="1108" y="5287"/>
                    <a:pt x="1108" y="4918"/>
                  </a:cubicBezTo>
                  <a:lnTo>
                    <a:pt x="1108" y="548"/>
                  </a:lnTo>
                  <a:cubicBezTo>
                    <a:pt x="1108" y="239"/>
                    <a:pt x="858" y="0"/>
                    <a:pt x="5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92"/>
            <p:cNvSpPr/>
            <p:nvPr/>
          </p:nvSpPr>
          <p:spPr>
            <a:xfrm>
              <a:off x="1592000" y="4397400"/>
              <a:ext cx="27700" cy="110025"/>
            </a:xfrm>
            <a:custGeom>
              <a:rect b="b" l="l" r="r" t="t"/>
              <a:pathLst>
                <a:path extrusionOk="0" h="4401" w="1108">
                  <a:moveTo>
                    <a:pt x="560" y="1"/>
                  </a:moveTo>
                  <a:cubicBezTo>
                    <a:pt x="251" y="1"/>
                    <a:pt x="1" y="251"/>
                    <a:pt x="1" y="560"/>
                  </a:cubicBezTo>
                  <a:lnTo>
                    <a:pt x="1" y="3847"/>
                  </a:lnTo>
                  <a:cubicBezTo>
                    <a:pt x="1" y="4216"/>
                    <a:pt x="277" y="4400"/>
                    <a:pt x="554" y="4400"/>
                  </a:cubicBezTo>
                  <a:cubicBezTo>
                    <a:pt x="831" y="4400"/>
                    <a:pt x="1108" y="4216"/>
                    <a:pt x="1108" y="3847"/>
                  </a:cubicBezTo>
                  <a:lnTo>
                    <a:pt x="1108" y="560"/>
                  </a:lnTo>
                  <a:cubicBezTo>
                    <a:pt x="1108" y="251"/>
                    <a:pt x="870" y="1"/>
                    <a:pt x="5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92"/>
            <p:cNvSpPr/>
            <p:nvPr/>
          </p:nvSpPr>
          <p:spPr>
            <a:xfrm>
              <a:off x="1202675" y="4128925"/>
              <a:ext cx="495900" cy="295500"/>
            </a:xfrm>
            <a:custGeom>
              <a:rect b="b" l="l" r="r" t="t"/>
              <a:pathLst>
                <a:path extrusionOk="0" h="11820" w="19836">
                  <a:moveTo>
                    <a:pt x="9478" y="0"/>
                  </a:moveTo>
                  <a:cubicBezTo>
                    <a:pt x="8275" y="0"/>
                    <a:pt x="7180" y="655"/>
                    <a:pt x="6608" y="1715"/>
                  </a:cubicBezTo>
                  <a:cubicBezTo>
                    <a:pt x="6140" y="1400"/>
                    <a:pt x="5619" y="1254"/>
                    <a:pt x="5109" y="1254"/>
                  </a:cubicBezTo>
                  <a:cubicBezTo>
                    <a:pt x="3959" y="1254"/>
                    <a:pt x="2859" y="1995"/>
                    <a:pt x="2512" y="3215"/>
                  </a:cubicBezTo>
                  <a:cubicBezTo>
                    <a:pt x="1096" y="3322"/>
                    <a:pt x="0" y="4501"/>
                    <a:pt x="0" y="5906"/>
                  </a:cubicBezTo>
                  <a:cubicBezTo>
                    <a:pt x="0" y="7323"/>
                    <a:pt x="1096" y="8502"/>
                    <a:pt x="2512" y="8609"/>
                  </a:cubicBezTo>
                  <a:cubicBezTo>
                    <a:pt x="2851" y="9846"/>
                    <a:pt x="3961" y="10598"/>
                    <a:pt x="5118" y="10598"/>
                  </a:cubicBezTo>
                  <a:cubicBezTo>
                    <a:pt x="5631" y="10598"/>
                    <a:pt x="6152" y="10451"/>
                    <a:pt x="6620" y="10133"/>
                  </a:cubicBezTo>
                  <a:cubicBezTo>
                    <a:pt x="7221" y="11224"/>
                    <a:pt x="8340" y="11820"/>
                    <a:pt x="9481" y="11820"/>
                  </a:cubicBezTo>
                  <a:cubicBezTo>
                    <a:pt x="10194" y="11820"/>
                    <a:pt x="10916" y="11587"/>
                    <a:pt x="11525" y="11097"/>
                  </a:cubicBezTo>
                  <a:cubicBezTo>
                    <a:pt x="11847" y="10823"/>
                    <a:pt x="12121" y="10502"/>
                    <a:pt x="12335" y="10133"/>
                  </a:cubicBezTo>
                  <a:cubicBezTo>
                    <a:pt x="12803" y="10451"/>
                    <a:pt x="13324" y="10598"/>
                    <a:pt x="13837" y="10598"/>
                  </a:cubicBezTo>
                  <a:cubicBezTo>
                    <a:pt x="14994" y="10598"/>
                    <a:pt x="16104" y="9846"/>
                    <a:pt x="16443" y="8609"/>
                  </a:cubicBezTo>
                  <a:cubicBezTo>
                    <a:pt x="18836" y="8430"/>
                    <a:pt x="19836" y="5465"/>
                    <a:pt x="18038" y="3882"/>
                  </a:cubicBezTo>
                  <a:cubicBezTo>
                    <a:pt x="17586" y="3489"/>
                    <a:pt x="17026" y="3263"/>
                    <a:pt x="16431" y="3215"/>
                  </a:cubicBezTo>
                  <a:cubicBezTo>
                    <a:pt x="16084" y="1995"/>
                    <a:pt x="14984" y="1254"/>
                    <a:pt x="13834" y="1254"/>
                  </a:cubicBezTo>
                  <a:cubicBezTo>
                    <a:pt x="13324" y="1254"/>
                    <a:pt x="12804" y="1400"/>
                    <a:pt x="12335" y="1715"/>
                  </a:cubicBezTo>
                  <a:cubicBezTo>
                    <a:pt x="11764" y="655"/>
                    <a:pt x="10668" y="0"/>
                    <a:pt x="94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6" name="Google Shape;4736;p92"/>
          <p:cNvSpPr/>
          <p:nvPr/>
        </p:nvSpPr>
        <p:spPr>
          <a:xfrm rot="-5400000">
            <a:off x="4492152" y="4169175"/>
            <a:ext cx="195000" cy="1023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37" name="Google Shape;4737;p92"/>
          <p:cNvSpPr/>
          <p:nvPr/>
        </p:nvSpPr>
        <p:spPr>
          <a:xfrm rot="-1799779">
            <a:off x="3326524" y="3511160"/>
            <a:ext cx="195022" cy="102143"/>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38" name="Google Shape;4738;p92"/>
          <p:cNvSpPr/>
          <p:nvPr/>
        </p:nvSpPr>
        <p:spPr>
          <a:xfrm flipH="1" rot="-9000221">
            <a:off x="5616992" y="3510982"/>
            <a:ext cx="195022" cy="102143"/>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4739" name="Google Shape;4739;p92"/>
          <p:cNvGrpSpPr/>
          <p:nvPr/>
        </p:nvGrpSpPr>
        <p:grpSpPr>
          <a:xfrm>
            <a:off x="3065717" y="2667590"/>
            <a:ext cx="464906" cy="464612"/>
            <a:chOff x="3979200" y="2643625"/>
            <a:chExt cx="474200" cy="473900"/>
          </a:xfrm>
        </p:grpSpPr>
        <p:sp>
          <p:nvSpPr>
            <p:cNvPr id="4740" name="Google Shape;4740;p92"/>
            <p:cNvSpPr/>
            <p:nvPr/>
          </p:nvSpPr>
          <p:spPr>
            <a:xfrm>
              <a:off x="4069700" y="2643625"/>
              <a:ext cx="383700" cy="473900"/>
            </a:xfrm>
            <a:custGeom>
              <a:rect b="b" l="l" r="r" t="t"/>
              <a:pathLst>
                <a:path extrusionOk="0" h="18956" w="15348">
                  <a:moveTo>
                    <a:pt x="14228" y="0"/>
                  </a:moveTo>
                  <a:lnTo>
                    <a:pt x="10204" y="0"/>
                  </a:lnTo>
                  <a:cubicBezTo>
                    <a:pt x="10644" y="370"/>
                    <a:pt x="11037" y="774"/>
                    <a:pt x="11383" y="1215"/>
                  </a:cubicBezTo>
                  <a:cubicBezTo>
                    <a:pt x="12145" y="2191"/>
                    <a:pt x="12526" y="3203"/>
                    <a:pt x="12526" y="4239"/>
                  </a:cubicBezTo>
                  <a:cubicBezTo>
                    <a:pt x="12526" y="5406"/>
                    <a:pt x="12037" y="6549"/>
                    <a:pt x="11073" y="7632"/>
                  </a:cubicBezTo>
                  <a:cubicBezTo>
                    <a:pt x="10216" y="8597"/>
                    <a:pt x="9025" y="9466"/>
                    <a:pt x="7525" y="10240"/>
                  </a:cubicBezTo>
                  <a:cubicBezTo>
                    <a:pt x="7168" y="10418"/>
                    <a:pt x="6799" y="10597"/>
                    <a:pt x="6430" y="10764"/>
                  </a:cubicBezTo>
                  <a:cubicBezTo>
                    <a:pt x="5882" y="11014"/>
                    <a:pt x="5346" y="11264"/>
                    <a:pt x="4786" y="11514"/>
                  </a:cubicBezTo>
                  <a:cubicBezTo>
                    <a:pt x="3370" y="12145"/>
                    <a:pt x="2155" y="12692"/>
                    <a:pt x="1298" y="13466"/>
                  </a:cubicBezTo>
                  <a:cubicBezTo>
                    <a:pt x="405" y="14276"/>
                    <a:pt x="0" y="15264"/>
                    <a:pt x="0" y="16669"/>
                  </a:cubicBezTo>
                  <a:cubicBezTo>
                    <a:pt x="0" y="17384"/>
                    <a:pt x="119" y="18098"/>
                    <a:pt x="334" y="18788"/>
                  </a:cubicBezTo>
                  <a:cubicBezTo>
                    <a:pt x="345" y="18836"/>
                    <a:pt x="357" y="18896"/>
                    <a:pt x="357" y="18955"/>
                  </a:cubicBezTo>
                  <a:lnTo>
                    <a:pt x="5025" y="18955"/>
                  </a:lnTo>
                  <a:cubicBezTo>
                    <a:pt x="4751" y="18396"/>
                    <a:pt x="4596" y="17776"/>
                    <a:pt x="4596" y="17145"/>
                  </a:cubicBezTo>
                  <a:cubicBezTo>
                    <a:pt x="4596" y="16288"/>
                    <a:pt x="4882" y="15609"/>
                    <a:pt x="5453" y="15086"/>
                  </a:cubicBezTo>
                  <a:cubicBezTo>
                    <a:pt x="5941" y="14645"/>
                    <a:pt x="6572" y="14359"/>
                    <a:pt x="7251" y="14062"/>
                  </a:cubicBezTo>
                  <a:cubicBezTo>
                    <a:pt x="8787" y="13371"/>
                    <a:pt x="10525" y="12597"/>
                    <a:pt x="11597" y="9799"/>
                  </a:cubicBezTo>
                  <a:cubicBezTo>
                    <a:pt x="11847" y="9037"/>
                    <a:pt x="12395" y="8418"/>
                    <a:pt x="13109" y="8073"/>
                  </a:cubicBezTo>
                  <a:cubicBezTo>
                    <a:pt x="13716" y="7775"/>
                    <a:pt x="14466" y="7656"/>
                    <a:pt x="15347" y="7716"/>
                  </a:cubicBezTo>
                  <a:lnTo>
                    <a:pt x="15347" y="1120"/>
                  </a:lnTo>
                  <a:cubicBezTo>
                    <a:pt x="15347" y="500"/>
                    <a:pt x="14847" y="0"/>
                    <a:pt x="14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2"/>
            <p:cNvSpPr/>
            <p:nvPr/>
          </p:nvSpPr>
          <p:spPr>
            <a:xfrm>
              <a:off x="3979200" y="2643625"/>
              <a:ext cx="375675" cy="286675"/>
            </a:xfrm>
            <a:custGeom>
              <a:rect b="b" l="l" r="r" t="t"/>
              <a:pathLst>
                <a:path extrusionOk="0" h="11467" w="15027">
                  <a:moveTo>
                    <a:pt x="10633" y="9240"/>
                  </a:moveTo>
                  <a:cubicBezTo>
                    <a:pt x="13419" y="7811"/>
                    <a:pt x="15026" y="5989"/>
                    <a:pt x="15026" y="4239"/>
                  </a:cubicBezTo>
                  <a:cubicBezTo>
                    <a:pt x="15026" y="2786"/>
                    <a:pt x="13943" y="1286"/>
                    <a:pt x="11955" y="0"/>
                  </a:cubicBezTo>
                  <a:lnTo>
                    <a:pt x="7442" y="0"/>
                  </a:lnTo>
                  <a:cubicBezTo>
                    <a:pt x="7525" y="48"/>
                    <a:pt x="7609" y="96"/>
                    <a:pt x="7692" y="143"/>
                  </a:cubicBezTo>
                  <a:cubicBezTo>
                    <a:pt x="9311" y="1132"/>
                    <a:pt x="10192" y="2465"/>
                    <a:pt x="10192" y="3906"/>
                  </a:cubicBezTo>
                  <a:cubicBezTo>
                    <a:pt x="10192" y="5346"/>
                    <a:pt x="9299" y="6680"/>
                    <a:pt x="7692" y="7656"/>
                  </a:cubicBezTo>
                  <a:cubicBezTo>
                    <a:pt x="6156" y="8585"/>
                    <a:pt x="4144" y="9097"/>
                    <a:pt x="2001" y="9097"/>
                  </a:cubicBezTo>
                  <a:cubicBezTo>
                    <a:pt x="1334" y="9097"/>
                    <a:pt x="667" y="9049"/>
                    <a:pt x="1" y="8942"/>
                  </a:cubicBezTo>
                  <a:lnTo>
                    <a:pt x="1" y="11418"/>
                  </a:lnTo>
                  <a:cubicBezTo>
                    <a:pt x="441" y="11454"/>
                    <a:pt x="882" y="11466"/>
                    <a:pt x="1310" y="11466"/>
                  </a:cubicBezTo>
                  <a:cubicBezTo>
                    <a:pt x="4430" y="11466"/>
                    <a:pt x="7918" y="10645"/>
                    <a:pt x="10633" y="9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92"/>
            <p:cNvSpPr/>
            <p:nvPr/>
          </p:nvSpPr>
          <p:spPr>
            <a:xfrm>
              <a:off x="3979500" y="2643625"/>
              <a:ext cx="226850" cy="199450"/>
            </a:xfrm>
            <a:custGeom>
              <a:rect b="b" l="l" r="r" t="t"/>
              <a:pathLst>
                <a:path extrusionOk="0" h="7978" w="9074">
                  <a:moveTo>
                    <a:pt x="7097" y="6704"/>
                  </a:moveTo>
                  <a:cubicBezTo>
                    <a:pt x="8371" y="5930"/>
                    <a:pt x="9073" y="4930"/>
                    <a:pt x="9073" y="3894"/>
                  </a:cubicBezTo>
                  <a:cubicBezTo>
                    <a:pt x="9073" y="2858"/>
                    <a:pt x="8371" y="1858"/>
                    <a:pt x="7097" y="1096"/>
                  </a:cubicBezTo>
                  <a:cubicBezTo>
                    <a:pt x="6168" y="548"/>
                    <a:pt x="5144" y="179"/>
                    <a:pt x="4084" y="0"/>
                  </a:cubicBezTo>
                  <a:lnTo>
                    <a:pt x="1108" y="0"/>
                  </a:lnTo>
                  <a:cubicBezTo>
                    <a:pt x="501" y="0"/>
                    <a:pt x="1" y="489"/>
                    <a:pt x="1" y="1108"/>
                  </a:cubicBezTo>
                  <a:lnTo>
                    <a:pt x="1" y="7811"/>
                  </a:lnTo>
                  <a:cubicBezTo>
                    <a:pt x="655" y="7930"/>
                    <a:pt x="1322" y="7978"/>
                    <a:pt x="1989" y="7978"/>
                  </a:cubicBezTo>
                  <a:cubicBezTo>
                    <a:pt x="3918" y="7978"/>
                    <a:pt x="5739" y="7537"/>
                    <a:pt x="7097" y="6704"/>
                  </a:cubicBezTo>
                  <a:close/>
                  <a:moveTo>
                    <a:pt x="1810" y="6180"/>
                  </a:moveTo>
                  <a:lnTo>
                    <a:pt x="1810" y="2739"/>
                  </a:lnTo>
                  <a:cubicBezTo>
                    <a:pt x="1810" y="2001"/>
                    <a:pt x="2918" y="2001"/>
                    <a:pt x="2918" y="2739"/>
                  </a:cubicBezTo>
                  <a:lnTo>
                    <a:pt x="2918" y="3739"/>
                  </a:lnTo>
                  <a:lnTo>
                    <a:pt x="4025" y="3739"/>
                  </a:lnTo>
                  <a:lnTo>
                    <a:pt x="4025" y="2739"/>
                  </a:lnTo>
                  <a:cubicBezTo>
                    <a:pt x="4025" y="2001"/>
                    <a:pt x="5132" y="2001"/>
                    <a:pt x="5132" y="2739"/>
                  </a:cubicBezTo>
                  <a:lnTo>
                    <a:pt x="5132" y="6180"/>
                  </a:lnTo>
                  <a:cubicBezTo>
                    <a:pt x="5132" y="6918"/>
                    <a:pt x="4025" y="6918"/>
                    <a:pt x="4025" y="6180"/>
                  </a:cubicBezTo>
                  <a:lnTo>
                    <a:pt x="4025" y="4846"/>
                  </a:lnTo>
                  <a:lnTo>
                    <a:pt x="2918" y="4846"/>
                  </a:lnTo>
                  <a:lnTo>
                    <a:pt x="2918" y="6180"/>
                  </a:lnTo>
                  <a:cubicBezTo>
                    <a:pt x="2918" y="6918"/>
                    <a:pt x="1810" y="6918"/>
                    <a:pt x="1810" y="6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92"/>
            <p:cNvSpPr/>
            <p:nvPr/>
          </p:nvSpPr>
          <p:spPr>
            <a:xfrm>
              <a:off x="3979200" y="2951400"/>
              <a:ext cx="114025" cy="166125"/>
            </a:xfrm>
            <a:custGeom>
              <a:rect b="b" l="l" r="r" t="t"/>
              <a:pathLst>
                <a:path extrusionOk="0" h="6645" w="4561">
                  <a:moveTo>
                    <a:pt x="4168" y="322"/>
                  </a:moveTo>
                  <a:cubicBezTo>
                    <a:pt x="4299" y="215"/>
                    <a:pt x="4430" y="108"/>
                    <a:pt x="4561" y="0"/>
                  </a:cubicBezTo>
                  <a:cubicBezTo>
                    <a:pt x="3489" y="167"/>
                    <a:pt x="2406" y="262"/>
                    <a:pt x="1310" y="262"/>
                  </a:cubicBezTo>
                  <a:cubicBezTo>
                    <a:pt x="882" y="262"/>
                    <a:pt x="441" y="250"/>
                    <a:pt x="1" y="215"/>
                  </a:cubicBezTo>
                  <a:lnTo>
                    <a:pt x="1" y="5525"/>
                  </a:lnTo>
                  <a:cubicBezTo>
                    <a:pt x="1" y="6144"/>
                    <a:pt x="501" y="6644"/>
                    <a:pt x="1120" y="6644"/>
                  </a:cubicBezTo>
                  <a:lnTo>
                    <a:pt x="2846" y="6644"/>
                  </a:lnTo>
                  <a:cubicBezTo>
                    <a:pt x="2620" y="5894"/>
                    <a:pt x="2513" y="5120"/>
                    <a:pt x="2513" y="4346"/>
                  </a:cubicBezTo>
                  <a:cubicBezTo>
                    <a:pt x="2513" y="2632"/>
                    <a:pt x="3037" y="1346"/>
                    <a:pt x="4168" y="32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2"/>
            <p:cNvSpPr/>
            <p:nvPr/>
          </p:nvSpPr>
          <p:spPr>
            <a:xfrm>
              <a:off x="4212275" y="2861200"/>
              <a:ext cx="240825" cy="256325"/>
            </a:xfrm>
            <a:custGeom>
              <a:rect b="b" l="l" r="r" t="t"/>
              <a:pathLst>
                <a:path extrusionOk="0" h="10253" w="9633">
                  <a:moveTo>
                    <a:pt x="6930" y="1477"/>
                  </a:moveTo>
                  <a:cubicBezTo>
                    <a:pt x="5691" y="4716"/>
                    <a:pt x="3560" y="5668"/>
                    <a:pt x="2000" y="6371"/>
                  </a:cubicBezTo>
                  <a:cubicBezTo>
                    <a:pt x="619" y="6990"/>
                    <a:pt x="0" y="7311"/>
                    <a:pt x="0" y="8442"/>
                  </a:cubicBezTo>
                  <a:cubicBezTo>
                    <a:pt x="12" y="8978"/>
                    <a:pt x="155" y="9502"/>
                    <a:pt x="429" y="9966"/>
                  </a:cubicBezTo>
                  <a:cubicBezTo>
                    <a:pt x="476" y="10050"/>
                    <a:pt x="500" y="10145"/>
                    <a:pt x="500" y="10252"/>
                  </a:cubicBezTo>
                  <a:lnTo>
                    <a:pt x="8525" y="10252"/>
                  </a:lnTo>
                  <a:cubicBezTo>
                    <a:pt x="9132" y="10252"/>
                    <a:pt x="9632" y="9752"/>
                    <a:pt x="9632" y="9133"/>
                  </a:cubicBezTo>
                  <a:lnTo>
                    <a:pt x="9632" y="120"/>
                  </a:lnTo>
                  <a:lnTo>
                    <a:pt x="9585" y="120"/>
                  </a:lnTo>
                  <a:cubicBezTo>
                    <a:pt x="8192" y="1"/>
                    <a:pt x="7323" y="441"/>
                    <a:pt x="6930" y="1477"/>
                  </a:cubicBezTo>
                  <a:close/>
                  <a:moveTo>
                    <a:pt x="7894" y="9062"/>
                  </a:moveTo>
                  <a:lnTo>
                    <a:pt x="6299" y="9062"/>
                  </a:lnTo>
                  <a:cubicBezTo>
                    <a:pt x="5989" y="9062"/>
                    <a:pt x="5751" y="8811"/>
                    <a:pt x="5751" y="8502"/>
                  </a:cubicBezTo>
                  <a:lnTo>
                    <a:pt x="5751" y="5954"/>
                  </a:lnTo>
                  <a:cubicBezTo>
                    <a:pt x="5751" y="5216"/>
                    <a:pt x="6858" y="5216"/>
                    <a:pt x="6858" y="5954"/>
                  </a:cubicBezTo>
                  <a:lnTo>
                    <a:pt x="6858" y="7954"/>
                  </a:lnTo>
                  <a:lnTo>
                    <a:pt x="7894" y="7954"/>
                  </a:lnTo>
                  <a:cubicBezTo>
                    <a:pt x="8632" y="7954"/>
                    <a:pt x="8632" y="9062"/>
                    <a:pt x="7894" y="906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92"/>
          <p:cNvSpPr/>
          <p:nvPr/>
        </p:nvSpPr>
        <p:spPr>
          <a:xfrm flipH="1" rot="1799779">
            <a:off x="3326517" y="2194182"/>
            <a:ext cx="195022" cy="102143"/>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46" name="Google Shape;4746;p92"/>
          <p:cNvSpPr/>
          <p:nvPr/>
        </p:nvSpPr>
        <p:spPr>
          <a:xfrm rot="9000221">
            <a:off x="5616985" y="2194004"/>
            <a:ext cx="195022" cy="102143"/>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47" name="Google Shape;4747;p92"/>
          <p:cNvSpPr/>
          <p:nvPr/>
        </p:nvSpPr>
        <p:spPr>
          <a:xfrm>
            <a:off x="4015744" y="2025639"/>
            <a:ext cx="313200" cy="3132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0" lIns="0" spcFirstLastPara="1" rIns="0" wrap="square" tIns="45700">
            <a:noAutofit/>
          </a:bodyPr>
          <a:lstStyle/>
          <a:p>
            <a:pPr indent="0" lvl="0" marL="0" rtl="0" algn="ctr">
              <a:lnSpc>
                <a:spcPct val="115000"/>
              </a:lnSpc>
              <a:spcBef>
                <a:spcPts val="0"/>
              </a:spcBef>
              <a:spcAft>
                <a:spcPts val="0"/>
              </a:spcAft>
              <a:buNone/>
            </a:pPr>
            <a:r>
              <a:rPr b="1" lang="en">
                <a:solidFill>
                  <a:schemeClr val="accent2"/>
                </a:solidFill>
                <a:latin typeface="Fahkwang"/>
                <a:ea typeface="Fahkwang"/>
                <a:cs typeface="Fahkwang"/>
                <a:sym typeface="Fahkwang"/>
              </a:rPr>
              <a:t>1</a:t>
            </a:r>
            <a:endParaRPr>
              <a:solidFill>
                <a:schemeClr val="accent2"/>
              </a:solidFill>
            </a:endParaRPr>
          </a:p>
        </p:txBody>
      </p:sp>
      <p:sp>
        <p:nvSpPr>
          <p:cNvPr id="4748" name="Google Shape;4748;p92"/>
          <p:cNvSpPr/>
          <p:nvPr/>
        </p:nvSpPr>
        <p:spPr>
          <a:xfrm>
            <a:off x="4811033" y="2032494"/>
            <a:ext cx="313200" cy="3132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0" lIns="0" spcFirstLastPara="1" rIns="0" wrap="square" tIns="45700">
            <a:noAutofit/>
          </a:bodyPr>
          <a:lstStyle/>
          <a:p>
            <a:pPr indent="0" lvl="0" marL="0" rtl="0" algn="ctr">
              <a:lnSpc>
                <a:spcPct val="115000"/>
              </a:lnSpc>
              <a:spcBef>
                <a:spcPts val="0"/>
              </a:spcBef>
              <a:spcAft>
                <a:spcPts val="0"/>
              </a:spcAft>
              <a:buNone/>
            </a:pPr>
            <a:r>
              <a:rPr b="1" lang="en">
                <a:solidFill>
                  <a:schemeClr val="accent2"/>
                </a:solidFill>
                <a:latin typeface="Fahkwang"/>
                <a:ea typeface="Fahkwang"/>
                <a:cs typeface="Fahkwang"/>
                <a:sym typeface="Fahkwang"/>
              </a:rPr>
              <a:t>2</a:t>
            </a:r>
            <a:endParaRPr>
              <a:solidFill>
                <a:schemeClr val="accent2"/>
              </a:solidFill>
            </a:endParaRPr>
          </a:p>
        </p:txBody>
      </p:sp>
      <p:sp>
        <p:nvSpPr>
          <p:cNvPr id="4749" name="Google Shape;4749;p92"/>
          <p:cNvSpPr/>
          <p:nvPr/>
        </p:nvSpPr>
        <p:spPr>
          <a:xfrm>
            <a:off x="4063726" y="3503171"/>
            <a:ext cx="313200" cy="3132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0" lIns="0" spcFirstLastPara="1" rIns="0" wrap="square" tIns="45700">
            <a:noAutofit/>
          </a:bodyPr>
          <a:lstStyle/>
          <a:p>
            <a:pPr indent="0" lvl="0" marL="0" rtl="0" algn="ctr">
              <a:lnSpc>
                <a:spcPct val="115000"/>
              </a:lnSpc>
              <a:spcBef>
                <a:spcPts val="0"/>
              </a:spcBef>
              <a:spcAft>
                <a:spcPts val="0"/>
              </a:spcAft>
              <a:buNone/>
            </a:pPr>
            <a:r>
              <a:rPr b="1" lang="en">
                <a:solidFill>
                  <a:schemeClr val="accent2"/>
                </a:solidFill>
                <a:latin typeface="Fahkwang"/>
                <a:ea typeface="Fahkwang"/>
                <a:cs typeface="Fahkwang"/>
                <a:sym typeface="Fahkwang"/>
              </a:rPr>
              <a:t>5</a:t>
            </a:r>
            <a:endParaRPr>
              <a:solidFill>
                <a:schemeClr val="accent2"/>
              </a:solidFill>
            </a:endParaRPr>
          </a:p>
        </p:txBody>
      </p:sp>
      <p:sp>
        <p:nvSpPr>
          <p:cNvPr id="4750" name="Google Shape;4750;p92"/>
          <p:cNvSpPr/>
          <p:nvPr/>
        </p:nvSpPr>
        <p:spPr>
          <a:xfrm>
            <a:off x="4769906" y="3503171"/>
            <a:ext cx="313200" cy="3132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0" lIns="0" spcFirstLastPara="1" rIns="0" wrap="square" tIns="45700">
            <a:noAutofit/>
          </a:bodyPr>
          <a:lstStyle/>
          <a:p>
            <a:pPr indent="0" lvl="0" marL="0" rtl="0" algn="ctr">
              <a:lnSpc>
                <a:spcPct val="115000"/>
              </a:lnSpc>
              <a:spcBef>
                <a:spcPts val="0"/>
              </a:spcBef>
              <a:spcAft>
                <a:spcPts val="0"/>
              </a:spcAft>
              <a:buNone/>
            </a:pPr>
            <a:r>
              <a:rPr b="1" lang="en">
                <a:solidFill>
                  <a:schemeClr val="accent2"/>
                </a:solidFill>
                <a:latin typeface="Fahkwang"/>
                <a:ea typeface="Fahkwang"/>
                <a:cs typeface="Fahkwang"/>
                <a:sym typeface="Fahkwang"/>
              </a:rPr>
              <a:t>4</a:t>
            </a:r>
            <a:endParaRPr>
              <a:solidFill>
                <a:schemeClr val="accent2"/>
              </a:solidFill>
            </a:endParaRPr>
          </a:p>
        </p:txBody>
      </p:sp>
      <p:sp>
        <p:nvSpPr>
          <p:cNvPr id="4751" name="Google Shape;4751;p92"/>
          <p:cNvSpPr/>
          <p:nvPr/>
        </p:nvSpPr>
        <p:spPr>
          <a:xfrm>
            <a:off x="3617471" y="2750700"/>
            <a:ext cx="313200" cy="3132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0" lIns="0" spcFirstLastPara="1" rIns="0" wrap="square" tIns="45700">
            <a:noAutofit/>
          </a:bodyPr>
          <a:lstStyle/>
          <a:p>
            <a:pPr indent="0" lvl="0" marL="0" rtl="0" algn="ctr">
              <a:lnSpc>
                <a:spcPct val="115000"/>
              </a:lnSpc>
              <a:spcBef>
                <a:spcPts val="0"/>
              </a:spcBef>
              <a:spcAft>
                <a:spcPts val="0"/>
              </a:spcAft>
              <a:buNone/>
            </a:pPr>
            <a:r>
              <a:rPr b="1" lang="en">
                <a:solidFill>
                  <a:schemeClr val="accent2"/>
                </a:solidFill>
                <a:latin typeface="Fahkwang"/>
                <a:ea typeface="Fahkwang"/>
                <a:cs typeface="Fahkwang"/>
                <a:sym typeface="Fahkwang"/>
              </a:rPr>
              <a:t>6</a:t>
            </a:r>
            <a:endParaRPr>
              <a:solidFill>
                <a:schemeClr val="accent2"/>
              </a:solidFill>
            </a:endParaRPr>
          </a:p>
        </p:txBody>
      </p:sp>
      <p:sp>
        <p:nvSpPr>
          <p:cNvPr id="4752" name="Google Shape;4752;p92"/>
          <p:cNvSpPr/>
          <p:nvPr/>
        </p:nvSpPr>
        <p:spPr>
          <a:xfrm>
            <a:off x="5213397" y="2750700"/>
            <a:ext cx="313200" cy="3132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0" lIns="0" spcFirstLastPara="1" rIns="0" wrap="square" tIns="45700">
            <a:noAutofit/>
          </a:bodyPr>
          <a:lstStyle/>
          <a:p>
            <a:pPr indent="0" lvl="0" marL="0" rtl="0" algn="ctr">
              <a:lnSpc>
                <a:spcPct val="115000"/>
              </a:lnSpc>
              <a:spcBef>
                <a:spcPts val="0"/>
              </a:spcBef>
              <a:spcAft>
                <a:spcPts val="0"/>
              </a:spcAft>
              <a:buNone/>
            </a:pPr>
            <a:r>
              <a:rPr b="1" lang="en">
                <a:solidFill>
                  <a:schemeClr val="accent2"/>
                </a:solidFill>
                <a:latin typeface="Fahkwang"/>
                <a:ea typeface="Fahkwang"/>
                <a:cs typeface="Fahkwang"/>
                <a:sym typeface="Fahkwang"/>
              </a:rPr>
              <a:t>3</a:t>
            </a:r>
            <a:endParaRPr>
              <a:solidFill>
                <a:schemeClr val="accent2"/>
              </a:solidFill>
            </a:endParaRPr>
          </a:p>
        </p:txBody>
      </p:sp>
      <p:sp>
        <p:nvSpPr>
          <p:cNvPr id="4753" name="Google Shape;4753;p92"/>
          <p:cNvSpPr/>
          <p:nvPr/>
        </p:nvSpPr>
        <p:spPr>
          <a:xfrm rot="5400000">
            <a:off x="4492152" y="1518319"/>
            <a:ext cx="195000" cy="1023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7" name="Shape 4757"/>
        <p:cNvGrpSpPr/>
        <p:nvPr/>
      </p:nvGrpSpPr>
      <p:grpSpPr>
        <a:xfrm>
          <a:off x="0" y="0"/>
          <a:ext cx="0" cy="0"/>
          <a:chOff x="0" y="0"/>
          <a:chExt cx="0" cy="0"/>
        </a:xfrm>
      </p:grpSpPr>
      <p:sp>
        <p:nvSpPr>
          <p:cNvPr id="4758" name="Google Shape;4758;p93"/>
          <p:cNvSpPr/>
          <p:nvPr/>
        </p:nvSpPr>
        <p:spPr>
          <a:xfrm>
            <a:off x="769550" y="1236750"/>
            <a:ext cx="2667000" cy="3088800"/>
          </a:xfrm>
          <a:prstGeom prst="flowChartAlternateProcess">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100">
                <a:solidFill>
                  <a:schemeClr val="accent2"/>
                </a:solidFill>
                <a:latin typeface="Fahkwang"/>
                <a:ea typeface="Fahkwang"/>
                <a:cs typeface="Fahkwang"/>
                <a:sym typeface="Fahkwang"/>
              </a:rPr>
              <a:t>Train Batch</a:t>
            </a:r>
            <a:endParaRPr>
              <a:latin typeface="Albert Sans"/>
              <a:ea typeface="Albert Sans"/>
              <a:cs typeface="Albert Sans"/>
              <a:sym typeface="Albert Sans"/>
            </a:endParaRPr>
          </a:p>
        </p:txBody>
      </p:sp>
      <p:sp>
        <p:nvSpPr>
          <p:cNvPr id="4759" name="Google Shape;4759;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Epoch</a:t>
            </a:r>
            <a:endParaRPr/>
          </a:p>
        </p:txBody>
      </p:sp>
      <p:pic>
        <p:nvPicPr>
          <p:cNvPr id="4760" name="Google Shape;4760;p93"/>
          <p:cNvPicPr preferRelativeResize="0"/>
          <p:nvPr/>
        </p:nvPicPr>
        <p:blipFill>
          <a:blip r:embed="rId3">
            <a:alphaModFix/>
          </a:blip>
          <a:stretch>
            <a:fillRect/>
          </a:stretch>
        </p:blipFill>
        <p:spPr>
          <a:xfrm flipH="1">
            <a:off x="2669292" y="2298933"/>
            <a:ext cx="390821" cy="390816"/>
          </a:xfrm>
          <a:prstGeom prst="rect">
            <a:avLst/>
          </a:prstGeom>
          <a:noFill/>
          <a:ln cap="flat" cmpd="sng" w="38100">
            <a:solidFill>
              <a:schemeClr val="accent6"/>
            </a:solidFill>
            <a:prstDash val="solid"/>
            <a:round/>
            <a:headEnd len="sm" w="sm" type="none"/>
            <a:tailEnd len="sm" w="sm" type="none"/>
          </a:ln>
        </p:spPr>
      </p:pic>
      <p:pic>
        <p:nvPicPr>
          <p:cNvPr id="4761" name="Google Shape;4761;p93"/>
          <p:cNvPicPr preferRelativeResize="0"/>
          <p:nvPr/>
        </p:nvPicPr>
        <p:blipFill>
          <a:blip r:embed="rId4">
            <a:alphaModFix/>
          </a:blip>
          <a:stretch>
            <a:fillRect/>
          </a:stretch>
        </p:blipFill>
        <p:spPr>
          <a:xfrm flipH="1">
            <a:off x="2188380" y="2298920"/>
            <a:ext cx="390821" cy="390816"/>
          </a:xfrm>
          <a:prstGeom prst="rect">
            <a:avLst/>
          </a:prstGeom>
          <a:noFill/>
          <a:ln cap="flat" cmpd="sng" w="38100">
            <a:solidFill>
              <a:schemeClr val="accent6"/>
            </a:solidFill>
            <a:prstDash val="solid"/>
            <a:round/>
            <a:headEnd len="sm" w="sm" type="none"/>
            <a:tailEnd len="sm" w="sm" type="none"/>
          </a:ln>
        </p:spPr>
      </p:pic>
      <p:pic>
        <p:nvPicPr>
          <p:cNvPr id="4762" name="Google Shape;4762;p93"/>
          <p:cNvPicPr preferRelativeResize="0"/>
          <p:nvPr/>
        </p:nvPicPr>
        <p:blipFill>
          <a:blip r:embed="rId5">
            <a:alphaModFix/>
          </a:blip>
          <a:stretch>
            <a:fillRect/>
          </a:stretch>
        </p:blipFill>
        <p:spPr>
          <a:xfrm flipH="1">
            <a:off x="1707470" y="2298933"/>
            <a:ext cx="390821" cy="390816"/>
          </a:xfrm>
          <a:prstGeom prst="rect">
            <a:avLst/>
          </a:prstGeom>
          <a:noFill/>
          <a:ln cap="flat" cmpd="sng" w="38100">
            <a:solidFill>
              <a:schemeClr val="accent6"/>
            </a:solidFill>
            <a:prstDash val="solid"/>
            <a:round/>
            <a:headEnd len="sm" w="sm" type="none"/>
            <a:tailEnd len="sm" w="sm" type="none"/>
          </a:ln>
        </p:spPr>
      </p:pic>
      <p:pic>
        <p:nvPicPr>
          <p:cNvPr id="4763" name="Google Shape;4763;p93"/>
          <p:cNvPicPr preferRelativeResize="0"/>
          <p:nvPr/>
        </p:nvPicPr>
        <p:blipFill>
          <a:blip r:embed="rId6">
            <a:alphaModFix/>
          </a:blip>
          <a:stretch>
            <a:fillRect/>
          </a:stretch>
        </p:blipFill>
        <p:spPr>
          <a:xfrm>
            <a:off x="2103200" y="2190603"/>
            <a:ext cx="406895" cy="406890"/>
          </a:xfrm>
          <a:prstGeom prst="rect">
            <a:avLst/>
          </a:prstGeom>
          <a:noFill/>
          <a:ln cap="flat" cmpd="sng" w="38100">
            <a:solidFill>
              <a:schemeClr val="accent6"/>
            </a:solidFill>
            <a:prstDash val="solid"/>
            <a:round/>
            <a:headEnd len="sm" w="sm" type="none"/>
            <a:tailEnd len="sm" w="sm" type="none"/>
          </a:ln>
        </p:spPr>
      </p:pic>
      <p:pic>
        <p:nvPicPr>
          <p:cNvPr id="4764" name="Google Shape;4764;p93"/>
          <p:cNvPicPr preferRelativeResize="0"/>
          <p:nvPr/>
        </p:nvPicPr>
        <p:blipFill>
          <a:blip r:embed="rId7">
            <a:alphaModFix/>
          </a:blip>
          <a:stretch>
            <a:fillRect/>
          </a:stretch>
        </p:blipFill>
        <p:spPr>
          <a:xfrm>
            <a:off x="2584113" y="2190603"/>
            <a:ext cx="406895" cy="406890"/>
          </a:xfrm>
          <a:prstGeom prst="rect">
            <a:avLst/>
          </a:prstGeom>
          <a:noFill/>
          <a:ln cap="flat" cmpd="sng" w="38100">
            <a:solidFill>
              <a:schemeClr val="accent6"/>
            </a:solidFill>
            <a:prstDash val="solid"/>
            <a:round/>
            <a:headEnd len="sm" w="sm" type="none"/>
            <a:tailEnd len="sm" w="sm" type="none"/>
          </a:ln>
        </p:spPr>
      </p:pic>
      <p:pic>
        <p:nvPicPr>
          <p:cNvPr id="4765" name="Google Shape;4765;p93"/>
          <p:cNvPicPr preferRelativeResize="0"/>
          <p:nvPr/>
        </p:nvPicPr>
        <p:blipFill>
          <a:blip r:embed="rId8">
            <a:alphaModFix/>
          </a:blip>
          <a:stretch>
            <a:fillRect/>
          </a:stretch>
        </p:blipFill>
        <p:spPr>
          <a:xfrm flipH="1">
            <a:off x="1223125" y="2290894"/>
            <a:ext cx="406895" cy="406890"/>
          </a:xfrm>
          <a:prstGeom prst="rect">
            <a:avLst/>
          </a:prstGeom>
          <a:noFill/>
          <a:ln cap="flat" cmpd="sng" w="38100">
            <a:solidFill>
              <a:schemeClr val="accent6"/>
            </a:solidFill>
            <a:prstDash val="solid"/>
            <a:round/>
            <a:headEnd len="sm" w="sm" type="none"/>
            <a:tailEnd len="sm" w="sm" type="none"/>
          </a:ln>
        </p:spPr>
      </p:pic>
      <p:pic>
        <p:nvPicPr>
          <p:cNvPr id="4766" name="Google Shape;4766;p93"/>
          <p:cNvPicPr preferRelativeResize="0"/>
          <p:nvPr/>
        </p:nvPicPr>
        <p:blipFill>
          <a:blip r:embed="rId9">
            <a:alphaModFix/>
          </a:blip>
          <a:stretch>
            <a:fillRect/>
          </a:stretch>
        </p:blipFill>
        <p:spPr>
          <a:xfrm>
            <a:off x="1622295" y="2190603"/>
            <a:ext cx="406895" cy="406901"/>
          </a:xfrm>
          <a:prstGeom prst="rect">
            <a:avLst/>
          </a:prstGeom>
          <a:noFill/>
          <a:ln cap="flat" cmpd="sng" w="38100">
            <a:solidFill>
              <a:schemeClr val="accent6"/>
            </a:solidFill>
            <a:prstDash val="solid"/>
            <a:round/>
            <a:headEnd len="sm" w="sm" type="none"/>
            <a:tailEnd len="sm" w="sm" type="none"/>
          </a:ln>
        </p:spPr>
      </p:pic>
      <p:pic>
        <p:nvPicPr>
          <p:cNvPr id="4767" name="Google Shape;4767;p93"/>
          <p:cNvPicPr preferRelativeResize="0"/>
          <p:nvPr/>
        </p:nvPicPr>
        <p:blipFill>
          <a:blip r:embed="rId10">
            <a:alphaModFix/>
          </a:blip>
          <a:stretch>
            <a:fillRect/>
          </a:stretch>
        </p:blipFill>
        <p:spPr>
          <a:xfrm>
            <a:off x="1145988" y="2190600"/>
            <a:ext cx="406900" cy="406901"/>
          </a:xfrm>
          <a:prstGeom prst="rect">
            <a:avLst/>
          </a:prstGeom>
          <a:noFill/>
          <a:ln cap="flat" cmpd="sng" w="38100">
            <a:solidFill>
              <a:schemeClr val="accent6"/>
            </a:solidFill>
            <a:prstDash val="solid"/>
            <a:round/>
            <a:headEnd len="sm" w="sm" type="none"/>
            <a:tailEnd len="sm" w="sm" type="none"/>
          </a:ln>
        </p:spPr>
      </p:pic>
      <p:pic>
        <p:nvPicPr>
          <p:cNvPr id="4768" name="Google Shape;4768;p93"/>
          <p:cNvPicPr preferRelativeResize="0"/>
          <p:nvPr/>
        </p:nvPicPr>
        <p:blipFill>
          <a:blip r:embed="rId11">
            <a:alphaModFix/>
          </a:blip>
          <a:stretch>
            <a:fillRect/>
          </a:stretch>
        </p:blipFill>
        <p:spPr>
          <a:xfrm>
            <a:off x="1947250" y="3757365"/>
            <a:ext cx="392635" cy="392635"/>
          </a:xfrm>
          <a:prstGeom prst="rect">
            <a:avLst/>
          </a:prstGeom>
          <a:noFill/>
          <a:ln cap="flat" cmpd="sng" w="38100">
            <a:solidFill>
              <a:schemeClr val="accent6"/>
            </a:solidFill>
            <a:prstDash val="solid"/>
            <a:round/>
            <a:headEnd len="sm" w="sm" type="none"/>
            <a:tailEnd len="sm" w="sm" type="none"/>
          </a:ln>
        </p:spPr>
      </p:pic>
      <p:pic>
        <p:nvPicPr>
          <p:cNvPr id="4769" name="Google Shape;4769;p93"/>
          <p:cNvPicPr preferRelativeResize="0"/>
          <p:nvPr/>
        </p:nvPicPr>
        <p:blipFill>
          <a:blip r:embed="rId11">
            <a:alphaModFix/>
          </a:blip>
          <a:stretch>
            <a:fillRect/>
          </a:stretch>
        </p:blipFill>
        <p:spPr>
          <a:xfrm>
            <a:off x="1866219" y="3676333"/>
            <a:ext cx="392635" cy="392635"/>
          </a:xfrm>
          <a:prstGeom prst="rect">
            <a:avLst/>
          </a:prstGeom>
          <a:noFill/>
          <a:ln cap="flat" cmpd="sng" w="38100">
            <a:solidFill>
              <a:schemeClr val="accent6"/>
            </a:solidFill>
            <a:prstDash val="solid"/>
            <a:round/>
            <a:headEnd len="sm" w="sm" type="none"/>
            <a:tailEnd len="sm" w="sm" type="none"/>
          </a:ln>
        </p:spPr>
      </p:pic>
      <p:sp>
        <p:nvSpPr>
          <p:cNvPr id="4770" name="Google Shape;4770;p93"/>
          <p:cNvSpPr/>
          <p:nvPr/>
        </p:nvSpPr>
        <p:spPr>
          <a:xfrm>
            <a:off x="3533735" y="2410650"/>
            <a:ext cx="282300" cy="3222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71" name="Google Shape;4771;p93"/>
          <p:cNvSpPr txBox="1"/>
          <p:nvPr/>
        </p:nvSpPr>
        <p:spPr>
          <a:xfrm>
            <a:off x="922100" y="1775775"/>
            <a:ext cx="2361900" cy="3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Input frames + nosified</a:t>
            </a:r>
            <a:endParaRPr>
              <a:solidFill>
                <a:schemeClr val="dk1"/>
              </a:solidFill>
              <a:latin typeface="Albert Sans"/>
              <a:ea typeface="Albert Sans"/>
              <a:cs typeface="Albert Sans"/>
              <a:sym typeface="Albert Sans"/>
            </a:endParaRPr>
          </a:p>
        </p:txBody>
      </p:sp>
      <p:sp>
        <p:nvSpPr>
          <p:cNvPr id="4772" name="Google Shape;4772;p93"/>
          <p:cNvSpPr txBox="1"/>
          <p:nvPr/>
        </p:nvSpPr>
        <p:spPr>
          <a:xfrm>
            <a:off x="922100" y="2782613"/>
            <a:ext cx="2361900" cy="3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Timestep</a:t>
            </a:r>
            <a:endParaRPr>
              <a:solidFill>
                <a:schemeClr val="dk1"/>
              </a:solidFill>
              <a:latin typeface="Albert Sans"/>
              <a:ea typeface="Albert Sans"/>
              <a:cs typeface="Albert Sans"/>
              <a:sym typeface="Albert Sans"/>
            </a:endParaRPr>
          </a:p>
        </p:txBody>
      </p:sp>
      <p:sp>
        <p:nvSpPr>
          <p:cNvPr id="4773" name="Google Shape;4773;p93"/>
          <p:cNvSpPr txBox="1"/>
          <p:nvPr/>
        </p:nvSpPr>
        <p:spPr>
          <a:xfrm>
            <a:off x="922100" y="3269988"/>
            <a:ext cx="2361900" cy="3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Noise</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774" name="Google Shape;4774;p93"/>
          <p:cNvSpPr/>
          <p:nvPr/>
        </p:nvSpPr>
        <p:spPr>
          <a:xfrm>
            <a:off x="3141225" y="1926175"/>
            <a:ext cx="219000" cy="1288200"/>
          </a:xfrm>
          <a:prstGeom prst="rightBrace">
            <a:avLst>
              <a:gd fmla="val 50000" name="adj1"/>
              <a:gd fmla="val 50000" name="adj2"/>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75" name="Google Shape;4775;p93"/>
          <p:cNvSpPr txBox="1"/>
          <p:nvPr/>
        </p:nvSpPr>
        <p:spPr>
          <a:xfrm>
            <a:off x="3381325" y="1236750"/>
            <a:ext cx="2173500" cy="857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100">
                <a:solidFill>
                  <a:schemeClr val="accent2"/>
                </a:solidFill>
                <a:latin typeface="Fahkwang"/>
                <a:ea typeface="Fahkwang"/>
                <a:cs typeface="Fahkwang"/>
                <a:sym typeface="Fahkwang"/>
              </a:rPr>
              <a:t>Model Prediction</a:t>
            </a:r>
            <a:endParaRPr b="1" sz="2100">
              <a:solidFill>
                <a:schemeClr val="accent2"/>
              </a:solidFill>
              <a:latin typeface="Fahkwang"/>
              <a:ea typeface="Fahkwang"/>
              <a:cs typeface="Fahkwang"/>
              <a:sym typeface="Fahkwang"/>
            </a:endParaRPr>
          </a:p>
        </p:txBody>
      </p:sp>
      <p:pic>
        <p:nvPicPr>
          <p:cNvPr id="4776" name="Google Shape;4776;p93"/>
          <p:cNvPicPr preferRelativeResize="0"/>
          <p:nvPr/>
        </p:nvPicPr>
        <p:blipFill>
          <a:blip r:embed="rId11">
            <a:alphaModFix/>
          </a:blip>
          <a:stretch>
            <a:fillRect/>
          </a:stretch>
        </p:blipFill>
        <p:spPr>
          <a:xfrm>
            <a:off x="5637950" y="2415952"/>
            <a:ext cx="392635" cy="392635"/>
          </a:xfrm>
          <a:prstGeom prst="rect">
            <a:avLst/>
          </a:prstGeom>
          <a:noFill/>
          <a:ln cap="flat" cmpd="sng" w="38100">
            <a:solidFill>
              <a:schemeClr val="accent6"/>
            </a:solidFill>
            <a:prstDash val="solid"/>
            <a:round/>
            <a:headEnd len="sm" w="sm" type="none"/>
            <a:tailEnd len="sm" w="sm" type="none"/>
          </a:ln>
        </p:spPr>
      </p:pic>
      <p:sp>
        <p:nvSpPr>
          <p:cNvPr id="4777" name="Google Shape;4777;p93"/>
          <p:cNvSpPr/>
          <p:nvPr/>
        </p:nvSpPr>
        <p:spPr>
          <a:xfrm>
            <a:off x="3909381" y="2098513"/>
            <a:ext cx="1026900" cy="1027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78" name="Google Shape;4778;p93"/>
          <p:cNvPicPr preferRelativeResize="0"/>
          <p:nvPr/>
        </p:nvPicPr>
        <p:blipFill>
          <a:blip r:embed="rId11">
            <a:alphaModFix/>
          </a:blip>
          <a:stretch>
            <a:fillRect/>
          </a:stretch>
        </p:blipFill>
        <p:spPr>
          <a:xfrm>
            <a:off x="5556919" y="2334921"/>
            <a:ext cx="392635" cy="392635"/>
          </a:xfrm>
          <a:prstGeom prst="rect">
            <a:avLst/>
          </a:prstGeom>
          <a:noFill/>
          <a:ln cap="flat" cmpd="sng" w="38100">
            <a:solidFill>
              <a:schemeClr val="accent6"/>
            </a:solidFill>
            <a:prstDash val="solid"/>
            <a:round/>
            <a:headEnd len="sm" w="sm" type="none"/>
            <a:tailEnd len="sm" w="sm" type="none"/>
          </a:ln>
        </p:spPr>
      </p:pic>
      <p:sp>
        <p:nvSpPr>
          <p:cNvPr id="4779" name="Google Shape;4779;p93"/>
          <p:cNvSpPr txBox="1"/>
          <p:nvPr/>
        </p:nvSpPr>
        <p:spPr>
          <a:xfrm>
            <a:off x="4871425" y="1950900"/>
            <a:ext cx="1879200" cy="45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Predicted Noise</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780" name="Google Shape;4780;p93"/>
          <p:cNvSpPr/>
          <p:nvPr/>
        </p:nvSpPr>
        <p:spPr>
          <a:xfrm>
            <a:off x="5065435" y="2410650"/>
            <a:ext cx="282300" cy="3222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4781" name="Google Shape;4781;p93"/>
          <p:cNvGrpSpPr/>
          <p:nvPr/>
        </p:nvGrpSpPr>
        <p:grpSpPr>
          <a:xfrm>
            <a:off x="4148208" y="2395710"/>
            <a:ext cx="561152" cy="433137"/>
            <a:chOff x="4152696" y="3214373"/>
            <a:chExt cx="561152" cy="433137"/>
          </a:xfrm>
        </p:grpSpPr>
        <p:grpSp>
          <p:nvGrpSpPr>
            <p:cNvPr id="4782" name="Google Shape;4782;p93"/>
            <p:cNvGrpSpPr/>
            <p:nvPr/>
          </p:nvGrpSpPr>
          <p:grpSpPr>
            <a:xfrm>
              <a:off x="4508512" y="3214375"/>
              <a:ext cx="205337" cy="433134"/>
              <a:chOff x="3515812" y="2093505"/>
              <a:chExt cx="153042" cy="322825"/>
            </a:xfrm>
          </p:grpSpPr>
          <p:sp>
            <p:nvSpPr>
              <p:cNvPr id="4783" name="Google Shape;4783;p93"/>
              <p:cNvSpPr/>
              <p:nvPr/>
            </p:nvSpPr>
            <p:spPr>
              <a:xfrm>
                <a:off x="3515812" y="2287774"/>
                <a:ext cx="55388" cy="128548"/>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93"/>
              <p:cNvSpPr/>
              <p:nvPr/>
            </p:nvSpPr>
            <p:spPr>
              <a:xfrm>
                <a:off x="3582659" y="2210558"/>
                <a:ext cx="42371" cy="205771"/>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93"/>
              <p:cNvSpPr/>
              <p:nvPr/>
            </p:nvSpPr>
            <p:spPr>
              <a:xfrm>
                <a:off x="3636490" y="2093505"/>
                <a:ext cx="32364"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86" name="Google Shape;4786;p93"/>
            <p:cNvSpPr/>
            <p:nvPr/>
          </p:nvSpPr>
          <p:spPr>
            <a:xfrm>
              <a:off x="4387075" y="3541700"/>
              <a:ext cx="106054" cy="105810"/>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87" name="Google Shape;4787;p93"/>
            <p:cNvGrpSpPr/>
            <p:nvPr/>
          </p:nvGrpSpPr>
          <p:grpSpPr>
            <a:xfrm flipH="1">
              <a:off x="4152696" y="3214373"/>
              <a:ext cx="219003" cy="433134"/>
              <a:chOff x="3515812" y="2093505"/>
              <a:chExt cx="153042" cy="322825"/>
            </a:xfrm>
          </p:grpSpPr>
          <p:sp>
            <p:nvSpPr>
              <p:cNvPr id="4788" name="Google Shape;4788;p93"/>
              <p:cNvSpPr/>
              <p:nvPr/>
            </p:nvSpPr>
            <p:spPr>
              <a:xfrm>
                <a:off x="3515812" y="2287774"/>
                <a:ext cx="55388" cy="128548"/>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93"/>
              <p:cNvSpPr/>
              <p:nvPr/>
            </p:nvSpPr>
            <p:spPr>
              <a:xfrm>
                <a:off x="3582659" y="2210558"/>
                <a:ext cx="42371" cy="205771"/>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93"/>
              <p:cNvSpPr/>
              <p:nvPr/>
            </p:nvSpPr>
            <p:spPr>
              <a:xfrm>
                <a:off x="3636490" y="2093505"/>
                <a:ext cx="32364"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4791" name="Google Shape;4791;p93"/>
            <p:cNvCxnSpPr/>
            <p:nvPr/>
          </p:nvCxnSpPr>
          <p:spPr>
            <a:xfrm>
              <a:off x="4227500" y="3247500"/>
              <a:ext cx="402600" cy="0"/>
            </a:xfrm>
            <a:prstGeom prst="straightConnector1">
              <a:avLst/>
            </a:prstGeom>
            <a:noFill/>
            <a:ln cap="flat" cmpd="sng" w="9525">
              <a:solidFill>
                <a:schemeClr val="accent5"/>
              </a:solidFill>
              <a:prstDash val="solid"/>
              <a:round/>
              <a:headEnd len="med" w="med" type="none"/>
              <a:tailEnd len="med" w="med" type="triangle"/>
            </a:ln>
          </p:spPr>
        </p:cxnSp>
        <p:cxnSp>
          <p:nvCxnSpPr>
            <p:cNvPr id="4792" name="Google Shape;4792;p93"/>
            <p:cNvCxnSpPr/>
            <p:nvPr/>
          </p:nvCxnSpPr>
          <p:spPr>
            <a:xfrm>
              <a:off x="4298950" y="3407050"/>
              <a:ext cx="238200" cy="0"/>
            </a:xfrm>
            <a:prstGeom prst="straightConnector1">
              <a:avLst/>
            </a:prstGeom>
            <a:noFill/>
            <a:ln cap="flat" cmpd="sng" w="9525">
              <a:solidFill>
                <a:schemeClr val="accent5"/>
              </a:solidFill>
              <a:prstDash val="solid"/>
              <a:round/>
              <a:headEnd len="med" w="med" type="none"/>
              <a:tailEnd len="med" w="med" type="triangle"/>
            </a:ln>
          </p:spPr>
        </p:cxnSp>
      </p:grpSp>
      <p:sp>
        <p:nvSpPr>
          <p:cNvPr id="4793" name="Google Shape;4793;p93"/>
          <p:cNvSpPr/>
          <p:nvPr/>
        </p:nvSpPr>
        <p:spPr>
          <a:xfrm>
            <a:off x="5320818" y="3404713"/>
            <a:ext cx="1026900" cy="1027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3"/>
          <p:cNvSpPr/>
          <p:nvPr/>
        </p:nvSpPr>
        <p:spPr>
          <a:xfrm>
            <a:off x="2703600" y="3757375"/>
            <a:ext cx="2361900" cy="3222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95" name="Google Shape;4795;p93"/>
          <p:cNvSpPr/>
          <p:nvPr/>
        </p:nvSpPr>
        <p:spPr>
          <a:xfrm rot="5400000">
            <a:off x="5693135" y="2967750"/>
            <a:ext cx="282300" cy="3222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96" name="Google Shape;4796;p93"/>
          <p:cNvSpPr txBox="1"/>
          <p:nvPr/>
        </p:nvSpPr>
        <p:spPr>
          <a:xfrm>
            <a:off x="6114825" y="3667338"/>
            <a:ext cx="12831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100">
                <a:solidFill>
                  <a:schemeClr val="accent2"/>
                </a:solidFill>
                <a:latin typeface="Fahkwang"/>
                <a:ea typeface="Fahkwang"/>
                <a:cs typeface="Fahkwang"/>
                <a:sym typeface="Fahkwang"/>
              </a:rPr>
              <a:t>Loss</a:t>
            </a:r>
            <a:endParaRPr b="1" sz="2100">
              <a:solidFill>
                <a:schemeClr val="accent2"/>
              </a:solidFill>
              <a:latin typeface="Fahkwang"/>
              <a:ea typeface="Fahkwang"/>
              <a:cs typeface="Fahkwang"/>
              <a:sym typeface="Fahkwang"/>
            </a:endParaRPr>
          </a:p>
        </p:txBody>
      </p:sp>
      <p:grpSp>
        <p:nvGrpSpPr>
          <p:cNvPr id="4797" name="Google Shape;4797;p93"/>
          <p:cNvGrpSpPr/>
          <p:nvPr/>
        </p:nvGrpSpPr>
        <p:grpSpPr>
          <a:xfrm>
            <a:off x="5553693" y="3637906"/>
            <a:ext cx="561133" cy="561133"/>
            <a:chOff x="2085525" y="4992125"/>
            <a:chExt cx="481825" cy="481825"/>
          </a:xfrm>
        </p:grpSpPr>
        <p:sp>
          <p:nvSpPr>
            <p:cNvPr id="4798" name="Google Shape;4798;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00" name="Google Shape;4800;p93"/>
          <p:cNvSpPr/>
          <p:nvPr/>
        </p:nvSpPr>
        <p:spPr>
          <a:xfrm>
            <a:off x="6912693" y="2098500"/>
            <a:ext cx="1026900" cy="1027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3"/>
          <p:cNvSpPr txBox="1"/>
          <p:nvPr/>
        </p:nvSpPr>
        <p:spPr>
          <a:xfrm>
            <a:off x="6071125" y="1236750"/>
            <a:ext cx="2774100" cy="857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100">
                <a:solidFill>
                  <a:schemeClr val="accent2"/>
                </a:solidFill>
                <a:latin typeface="Fahkwang"/>
                <a:ea typeface="Fahkwang"/>
                <a:cs typeface="Fahkwang"/>
                <a:sym typeface="Fahkwang"/>
              </a:rPr>
              <a:t>Backpropagation and Optimization</a:t>
            </a:r>
            <a:endParaRPr b="1" sz="2100">
              <a:solidFill>
                <a:schemeClr val="accent2"/>
              </a:solidFill>
              <a:latin typeface="Fahkwang"/>
              <a:ea typeface="Fahkwang"/>
              <a:cs typeface="Fahkwang"/>
              <a:sym typeface="Fahkwang"/>
            </a:endParaRPr>
          </a:p>
        </p:txBody>
      </p:sp>
      <p:sp>
        <p:nvSpPr>
          <p:cNvPr id="4802" name="Google Shape;4802;p93"/>
          <p:cNvSpPr/>
          <p:nvPr/>
        </p:nvSpPr>
        <p:spPr>
          <a:xfrm rot="-2324774">
            <a:off x="6342069" y="3105990"/>
            <a:ext cx="621213" cy="322015"/>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803" name="Google Shape;4803;p93"/>
          <p:cNvSpPr/>
          <p:nvPr/>
        </p:nvSpPr>
        <p:spPr>
          <a:xfrm>
            <a:off x="7145578" y="2346715"/>
            <a:ext cx="561145" cy="53112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93"/>
          <p:cNvSpPr/>
          <p:nvPr/>
        </p:nvSpPr>
        <p:spPr>
          <a:xfrm rot="10800000">
            <a:off x="1866225" y="3181925"/>
            <a:ext cx="5659800" cy="1695600"/>
          </a:xfrm>
          <a:prstGeom prst="uturnArrow">
            <a:avLst>
              <a:gd fmla="val 10303" name="adj1"/>
              <a:gd fmla="val 13026" name="adj2"/>
              <a:gd fmla="val 17261" name="adj3"/>
              <a:gd fmla="val 43750" name="adj4"/>
              <a:gd fmla="val 31235" name="adj5"/>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805" name="Google Shape;4805;p93"/>
          <p:cNvSpPr txBox="1"/>
          <p:nvPr/>
        </p:nvSpPr>
        <p:spPr>
          <a:xfrm>
            <a:off x="7397925" y="3667350"/>
            <a:ext cx="10269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Next Batch</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9" name="Shape 4809"/>
        <p:cNvGrpSpPr/>
        <p:nvPr/>
      </p:nvGrpSpPr>
      <p:grpSpPr>
        <a:xfrm>
          <a:off x="0" y="0"/>
          <a:ext cx="0" cy="0"/>
          <a:chOff x="0" y="0"/>
          <a:chExt cx="0" cy="0"/>
        </a:xfrm>
      </p:grpSpPr>
      <p:sp>
        <p:nvSpPr>
          <p:cNvPr id="4810" name="Google Shape;4810;p94"/>
          <p:cNvSpPr/>
          <p:nvPr/>
        </p:nvSpPr>
        <p:spPr>
          <a:xfrm>
            <a:off x="769550" y="1236750"/>
            <a:ext cx="2864400" cy="3088800"/>
          </a:xfrm>
          <a:prstGeom prst="flowChartAlternateProcess">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100">
                <a:solidFill>
                  <a:schemeClr val="accent2"/>
                </a:solidFill>
                <a:latin typeface="Fahkwang"/>
                <a:ea typeface="Fahkwang"/>
                <a:cs typeface="Fahkwang"/>
                <a:sym typeface="Fahkwang"/>
              </a:rPr>
              <a:t>Validation </a:t>
            </a:r>
            <a:r>
              <a:rPr b="1" lang="en" sz="2100">
                <a:solidFill>
                  <a:schemeClr val="accent2"/>
                </a:solidFill>
                <a:latin typeface="Fahkwang"/>
                <a:ea typeface="Fahkwang"/>
                <a:cs typeface="Fahkwang"/>
                <a:sym typeface="Fahkwang"/>
              </a:rPr>
              <a:t>Batch</a:t>
            </a:r>
            <a:endParaRPr>
              <a:latin typeface="Albert Sans"/>
              <a:ea typeface="Albert Sans"/>
              <a:cs typeface="Albert Sans"/>
              <a:sym typeface="Albert Sans"/>
            </a:endParaRPr>
          </a:p>
        </p:txBody>
      </p:sp>
      <p:sp>
        <p:nvSpPr>
          <p:cNvPr id="4811" name="Google Shape;4811;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a:t>
            </a:r>
            <a:endParaRPr/>
          </a:p>
        </p:txBody>
      </p:sp>
      <p:sp>
        <p:nvSpPr>
          <p:cNvPr id="4812" name="Google Shape;4812;p94"/>
          <p:cNvSpPr txBox="1"/>
          <p:nvPr/>
        </p:nvSpPr>
        <p:spPr>
          <a:xfrm>
            <a:off x="922100" y="1775775"/>
            <a:ext cx="2361900" cy="3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Input frames</a:t>
            </a:r>
            <a:endParaRPr>
              <a:solidFill>
                <a:schemeClr val="dk1"/>
              </a:solidFill>
              <a:latin typeface="Albert Sans"/>
              <a:ea typeface="Albert Sans"/>
              <a:cs typeface="Albert Sans"/>
              <a:sym typeface="Albert Sans"/>
            </a:endParaRPr>
          </a:p>
        </p:txBody>
      </p:sp>
      <p:sp>
        <p:nvSpPr>
          <p:cNvPr id="4813" name="Google Shape;4813;p94"/>
          <p:cNvSpPr txBox="1"/>
          <p:nvPr/>
        </p:nvSpPr>
        <p:spPr>
          <a:xfrm>
            <a:off x="922100" y="3126013"/>
            <a:ext cx="2361900" cy="3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Target frames</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814" name="Google Shape;4814;p94"/>
          <p:cNvSpPr txBox="1"/>
          <p:nvPr/>
        </p:nvSpPr>
        <p:spPr>
          <a:xfrm>
            <a:off x="3249025" y="1278000"/>
            <a:ext cx="2173500" cy="857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100">
                <a:solidFill>
                  <a:schemeClr val="accent2"/>
                </a:solidFill>
                <a:latin typeface="Fahkwang"/>
                <a:ea typeface="Fahkwang"/>
                <a:cs typeface="Fahkwang"/>
                <a:sym typeface="Fahkwang"/>
              </a:rPr>
              <a:t>DDPM Sampling</a:t>
            </a:r>
            <a:endParaRPr b="1" sz="2100">
              <a:solidFill>
                <a:schemeClr val="accent2"/>
              </a:solidFill>
              <a:latin typeface="Fahkwang"/>
              <a:ea typeface="Fahkwang"/>
              <a:cs typeface="Fahkwang"/>
              <a:sym typeface="Fahkwang"/>
            </a:endParaRPr>
          </a:p>
        </p:txBody>
      </p:sp>
      <p:sp>
        <p:nvSpPr>
          <p:cNvPr id="4815" name="Google Shape;4815;p94"/>
          <p:cNvSpPr/>
          <p:nvPr/>
        </p:nvSpPr>
        <p:spPr>
          <a:xfrm>
            <a:off x="3822318" y="2098513"/>
            <a:ext cx="1026900" cy="1027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4"/>
          <p:cNvSpPr txBox="1"/>
          <p:nvPr/>
        </p:nvSpPr>
        <p:spPr>
          <a:xfrm>
            <a:off x="5257475" y="1799013"/>
            <a:ext cx="16851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Predicted</a:t>
            </a:r>
            <a:endParaRPr>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Frames</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817" name="Google Shape;4817;p94"/>
          <p:cNvSpPr/>
          <p:nvPr/>
        </p:nvSpPr>
        <p:spPr>
          <a:xfrm>
            <a:off x="4912285" y="2447425"/>
            <a:ext cx="282300" cy="3222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818" name="Google Shape;4818;p94"/>
          <p:cNvSpPr/>
          <p:nvPr/>
        </p:nvSpPr>
        <p:spPr>
          <a:xfrm>
            <a:off x="7268893" y="2098525"/>
            <a:ext cx="1026900" cy="1027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94"/>
          <p:cNvSpPr txBox="1"/>
          <p:nvPr/>
        </p:nvSpPr>
        <p:spPr>
          <a:xfrm>
            <a:off x="6395300" y="1273438"/>
            <a:ext cx="2774100" cy="481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100">
                <a:solidFill>
                  <a:schemeClr val="accent2"/>
                </a:solidFill>
                <a:latin typeface="Fahkwang"/>
                <a:ea typeface="Fahkwang"/>
                <a:cs typeface="Fahkwang"/>
                <a:sym typeface="Fahkwang"/>
              </a:rPr>
              <a:t>Validate</a:t>
            </a:r>
            <a:endParaRPr b="1" sz="2100">
              <a:solidFill>
                <a:schemeClr val="accent2"/>
              </a:solidFill>
              <a:latin typeface="Fahkwang"/>
              <a:ea typeface="Fahkwang"/>
              <a:cs typeface="Fahkwang"/>
              <a:sym typeface="Fahkwang"/>
            </a:endParaRPr>
          </a:p>
        </p:txBody>
      </p:sp>
      <p:pic>
        <p:nvPicPr>
          <p:cNvPr id="4820" name="Google Shape;4820;p94"/>
          <p:cNvPicPr preferRelativeResize="0"/>
          <p:nvPr/>
        </p:nvPicPr>
        <p:blipFill>
          <a:blip r:embed="rId3">
            <a:alphaModFix/>
          </a:blip>
          <a:stretch>
            <a:fillRect/>
          </a:stretch>
        </p:blipFill>
        <p:spPr>
          <a:xfrm>
            <a:off x="2600970" y="2342270"/>
            <a:ext cx="462814" cy="462814"/>
          </a:xfrm>
          <a:prstGeom prst="rect">
            <a:avLst/>
          </a:prstGeom>
          <a:noFill/>
          <a:ln cap="flat" cmpd="sng" w="38100">
            <a:solidFill>
              <a:schemeClr val="accent6"/>
            </a:solidFill>
            <a:prstDash val="solid"/>
            <a:round/>
            <a:headEnd len="sm" w="sm" type="none"/>
            <a:tailEnd len="sm" w="sm" type="none"/>
          </a:ln>
        </p:spPr>
      </p:pic>
      <p:pic>
        <p:nvPicPr>
          <p:cNvPr id="4821" name="Google Shape;4821;p94"/>
          <p:cNvPicPr preferRelativeResize="0"/>
          <p:nvPr/>
        </p:nvPicPr>
        <p:blipFill>
          <a:blip r:embed="rId4">
            <a:alphaModFix/>
          </a:blip>
          <a:stretch>
            <a:fillRect/>
          </a:stretch>
        </p:blipFill>
        <p:spPr>
          <a:xfrm>
            <a:off x="1863266" y="2342270"/>
            <a:ext cx="462814" cy="462814"/>
          </a:xfrm>
          <a:prstGeom prst="rect">
            <a:avLst/>
          </a:prstGeom>
          <a:noFill/>
          <a:ln cap="flat" cmpd="sng" w="38100">
            <a:solidFill>
              <a:schemeClr val="accent6"/>
            </a:solidFill>
            <a:prstDash val="solid"/>
            <a:round/>
            <a:headEnd len="sm" w="sm" type="none"/>
            <a:tailEnd len="sm" w="sm" type="none"/>
          </a:ln>
        </p:spPr>
      </p:pic>
      <p:pic>
        <p:nvPicPr>
          <p:cNvPr id="4822" name="Google Shape;4822;p94"/>
          <p:cNvPicPr preferRelativeResize="0"/>
          <p:nvPr/>
        </p:nvPicPr>
        <p:blipFill>
          <a:blip r:embed="rId5">
            <a:alphaModFix/>
          </a:blip>
          <a:stretch>
            <a:fillRect/>
          </a:stretch>
        </p:blipFill>
        <p:spPr>
          <a:xfrm>
            <a:off x="1132360" y="2328527"/>
            <a:ext cx="481850" cy="481850"/>
          </a:xfrm>
          <a:prstGeom prst="rect">
            <a:avLst/>
          </a:prstGeom>
          <a:noFill/>
          <a:ln cap="flat" cmpd="sng" w="38100">
            <a:solidFill>
              <a:schemeClr val="accent6"/>
            </a:solidFill>
            <a:prstDash val="solid"/>
            <a:round/>
            <a:headEnd len="sm" w="sm" type="none"/>
            <a:tailEnd len="sm" w="sm" type="none"/>
          </a:ln>
        </p:spPr>
      </p:pic>
      <p:pic>
        <p:nvPicPr>
          <p:cNvPr id="4823" name="Google Shape;4823;p94"/>
          <p:cNvPicPr preferRelativeResize="0"/>
          <p:nvPr/>
        </p:nvPicPr>
        <p:blipFill>
          <a:blip r:embed="rId6">
            <a:alphaModFix/>
          </a:blip>
          <a:stretch>
            <a:fillRect/>
          </a:stretch>
        </p:blipFill>
        <p:spPr>
          <a:xfrm>
            <a:off x="2511645" y="3571520"/>
            <a:ext cx="462814" cy="462814"/>
          </a:xfrm>
          <a:prstGeom prst="rect">
            <a:avLst/>
          </a:prstGeom>
          <a:noFill/>
          <a:ln cap="flat" cmpd="sng" w="38100">
            <a:solidFill>
              <a:schemeClr val="accent6"/>
            </a:solidFill>
            <a:prstDash val="solid"/>
            <a:round/>
            <a:headEnd len="sm" w="sm" type="none"/>
            <a:tailEnd len="sm" w="sm" type="none"/>
          </a:ln>
        </p:spPr>
      </p:pic>
      <p:pic>
        <p:nvPicPr>
          <p:cNvPr id="4824" name="Google Shape;4824;p94"/>
          <p:cNvPicPr preferRelativeResize="0"/>
          <p:nvPr/>
        </p:nvPicPr>
        <p:blipFill>
          <a:blip r:embed="rId7">
            <a:alphaModFix/>
          </a:blip>
          <a:stretch>
            <a:fillRect/>
          </a:stretch>
        </p:blipFill>
        <p:spPr>
          <a:xfrm>
            <a:off x="1791732" y="3571520"/>
            <a:ext cx="462814" cy="462814"/>
          </a:xfrm>
          <a:prstGeom prst="rect">
            <a:avLst/>
          </a:prstGeom>
          <a:noFill/>
          <a:ln cap="flat" cmpd="sng" w="38100">
            <a:solidFill>
              <a:schemeClr val="accent6"/>
            </a:solidFill>
            <a:prstDash val="solid"/>
            <a:round/>
            <a:headEnd len="sm" w="sm" type="none"/>
            <a:tailEnd len="sm" w="sm" type="none"/>
          </a:ln>
        </p:spPr>
      </p:pic>
      <p:pic>
        <p:nvPicPr>
          <p:cNvPr id="4825" name="Google Shape;4825;p94"/>
          <p:cNvPicPr preferRelativeResize="0"/>
          <p:nvPr/>
        </p:nvPicPr>
        <p:blipFill>
          <a:blip r:embed="rId8">
            <a:alphaModFix/>
          </a:blip>
          <a:stretch>
            <a:fillRect/>
          </a:stretch>
        </p:blipFill>
        <p:spPr>
          <a:xfrm>
            <a:off x="1052777" y="3563052"/>
            <a:ext cx="481850" cy="481850"/>
          </a:xfrm>
          <a:prstGeom prst="rect">
            <a:avLst/>
          </a:prstGeom>
          <a:noFill/>
          <a:ln cap="flat" cmpd="sng" w="38100">
            <a:solidFill>
              <a:schemeClr val="accent6"/>
            </a:solidFill>
            <a:prstDash val="solid"/>
            <a:round/>
            <a:headEnd len="sm" w="sm" type="none"/>
            <a:tailEnd len="sm" w="sm" type="none"/>
          </a:ln>
        </p:spPr>
      </p:pic>
      <p:pic>
        <p:nvPicPr>
          <p:cNvPr id="4826" name="Google Shape;4826;p94"/>
          <p:cNvPicPr preferRelativeResize="0"/>
          <p:nvPr/>
        </p:nvPicPr>
        <p:blipFill>
          <a:blip r:embed="rId9">
            <a:alphaModFix/>
          </a:blip>
          <a:stretch>
            <a:fillRect/>
          </a:stretch>
        </p:blipFill>
        <p:spPr>
          <a:xfrm>
            <a:off x="2510395" y="2223520"/>
            <a:ext cx="462814" cy="462814"/>
          </a:xfrm>
          <a:prstGeom prst="rect">
            <a:avLst/>
          </a:prstGeom>
          <a:noFill/>
          <a:ln cap="flat" cmpd="sng" w="38100">
            <a:solidFill>
              <a:schemeClr val="accent6"/>
            </a:solidFill>
            <a:prstDash val="solid"/>
            <a:round/>
            <a:headEnd len="sm" w="sm" type="none"/>
            <a:tailEnd len="sm" w="sm" type="none"/>
          </a:ln>
        </p:spPr>
      </p:pic>
      <p:pic>
        <p:nvPicPr>
          <p:cNvPr id="4827" name="Google Shape;4827;p94"/>
          <p:cNvPicPr preferRelativeResize="0"/>
          <p:nvPr/>
        </p:nvPicPr>
        <p:blipFill>
          <a:blip r:embed="rId10">
            <a:alphaModFix/>
          </a:blip>
          <a:stretch>
            <a:fillRect/>
          </a:stretch>
        </p:blipFill>
        <p:spPr>
          <a:xfrm>
            <a:off x="1782204" y="2223520"/>
            <a:ext cx="462814" cy="462814"/>
          </a:xfrm>
          <a:prstGeom prst="rect">
            <a:avLst/>
          </a:prstGeom>
          <a:noFill/>
          <a:ln cap="flat" cmpd="sng" w="38100">
            <a:solidFill>
              <a:schemeClr val="accent6"/>
            </a:solidFill>
            <a:prstDash val="solid"/>
            <a:round/>
            <a:headEnd len="sm" w="sm" type="none"/>
            <a:tailEnd len="sm" w="sm" type="none"/>
          </a:ln>
        </p:spPr>
      </p:pic>
      <p:pic>
        <p:nvPicPr>
          <p:cNvPr id="4828" name="Google Shape;4828;p94"/>
          <p:cNvPicPr preferRelativeResize="0"/>
          <p:nvPr/>
        </p:nvPicPr>
        <p:blipFill>
          <a:blip r:embed="rId11">
            <a:alphaModFix/>
          </a:blip>
          <a:stretch>
            <a:fillRect/>
          </a:stretch>
        </p:blipFill>
        <p:spPr>
          <a:xfrm>
            <a:off x="1061302" y="2209752"/>
            <a:ext cx="481850" cy="481850"/>
          </a:xfrm>
          <a:prstGeom prst="rect">
            <a:avLst/>
          </a:prstGeom>
          <a:noFill/>
          <a:ln cap="flat" cmpd="sng" w="38100">
            <a:solidFill>
              <a:schemeClr val="accent6"/>
            </a:solidFill>
            <a:prstDash val="solid"/>
            <a:round/>
            <a:headEnd len="sm" w="sm" type="none"/>
            <a:tailEnd len="sm" w="sm" type="none"/>
          </a:ln>
        </p:spPr>
      </p:pic>
      <p:sp>
        <p:nvSpPr>
          <p:cNvPr id="4829" name="Google Shape;4829;p94"/>
          <p:cNvSpPr/>
          <p:nvPr/>
        </p:nvSpPr>
        <p:spPr>
          <a:xfrm>
            <a:off x="4063263" y="3178025"/>
            <a:ext cx="561000" cy="399300"/>
          </a:xfrm>
          <a:prstGeom prst="curvedUpArrow">
            <a:avLst>
              <a:gd fmla="val 25000" name="adj1"/>
              <a:gd fmla="val 50000" name="adj2"/>
              <a:gd fmla="val 25000" name="adj3"/>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830" name="Google Shape;4830;p94"/>
          <p:cNvSpPr txBox="1"/>
          <p:nvPr/>
        </p:nvSpPr>
        <p:spPr>
          <a:xfrm>
            <a:off x="4517388" y="3081650"/>
            <a:ext cx="9219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Repeat N steps</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831" name="Google Shape;4831;p94"/>
          <p:cNvSpPr/>
          <p:nvPr/>
        </p:nvSpPr>
        <p:spPr>
          <a:xfrm flipH="1" rot="5400000">
            <a:off x="5145075" y="1326625"/>
            <a:ext cx="705300" cy="4532400"/>
          </a:xfrm>
          <a:prstGeom prst="bentArrow">
            <a:avLst>
              <a:gd fmla="val 25000" name="adj1"/>
              <a:gd fmla="val 25000" name="adj2"/>
              <a:gd fmla="val 25000" name="adj3"/>
              <a:gd fmla="val 56785" name="adj4"/>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832" name="Google Shape;4832;p94"/>
          <p:cNvPicPr preferRelativeResize="0"/>
          <p:nvPr/>
        </p:nvPicPr>
        <p:blipFill>
          <a:blip r:embed="rId6">
            <a:alphaModFix/>
          </a:blip>
          <a:stretch>
            <a:fillRect/>
          </a:stretch>
        </p:blipFill>
        <p:spPr>
          <a:xfrm>
            <a:off x="6388295" y="2415495"/>
            <a:ext cx="462814" cy="462814"/>
          </a:xfrm>
          <a:prstGeom prst="rect">
            <a:avLst/>
          </a:prstGeom>
          <a:noFill/>
          <a:ln cap="flat" cmpd="sng" w="38100">
            <a:solidFill>
              <a:schemeClr val="accent6"/>
            </a:solidFill>
            <a:prstDash val="solid"/>
            <a:round/>
            <a:headEnd len="sm" w="sm" type="none"/>
            <a:tailEnd len="sm" w="sm" type="none"/>
          </a:ln>
        </p:spPr>
      </p:pic>
      <p:pic>
        <p:nvPicPr>
          <p:cNvPr id="4833" name="Google Shape;4833;p94"/>
          <p:cNvPicPr preferRelativeResize="0"/>
          <p:nvPr/>
        </p:nvPicPr>
        <p:blipFill>
          <a:blip r:embed="rId7">
            <a:alphaModFix/>
          </a:blip>
          <a:stretch>
            <a:fillRect/>
          </a:stretch>
        </p:blipFill>
        <p:spPr>
          <a:xfrm>
            <a:off x="5827657" y="2415495"/>
            <a:ext cx="462814" cy="462814"/>
          </a:xfrm>
          <a:prstGeom prst="rect">
            <a:avLst/>
          </a:prstGeom>
          <a:noFill/>
          <a:ln cap="flat" cmpd="sng" w="38100">
            <a:solidFill>
              <a:schemeClr val="accent6"/>
            </a:solidFill>
            <a:prstDash val="solid"/>
            <a:round/>
            <a:headEnd len="sm" w="sm" type="none"/>
            <a:tailEnd len="sm" w="sm" type="none"/>
          </a:ln>
        </p:spPr>
      </p:pic>
      <p:pic>
        <p:nvPicPr>
          <p:cNvPr id="4834" name="Google Shape;4834;p94"/>
          <p:cNvPicPr preferRelativeResize="0"/>
          <p:nvPr/>
        </p:nvPicPr>
        <p:blipFill>
          <a:blip r:embed="rId8">
            <a:alphaModFix/>
          </a:blip>
          <a:stretch>
            <a:fillRect/>
          </a:stretch>
        </p:blipFill>
        <p:spPr>
          <a:xfrm>
            <a:off x="5247977" y="2407027"/>
            <a:ext cx="481850" cy="481850"/>
          </a:xfrm>
          <a:prstGeom prst="rect">
            <a:avLst/>
          </a:prstGeom>
          <a:noFill/>
          <a:ln cap="flat" cmpd="sng" w="38100">
            <a:solidFill>
              <a:schemeClr val="accent6"/>
            </a:solidFill>
            <a:prstDash val="solid"/>
            <a:round/>
            <a:headEnd len="sm" w="sm" type="none"/>
            <a:tailEnd len="sm" w="sm" type="none"/>
          </a:ln>
        </p:spPr>
      </p:pic>
      <p:sp>
        <p:nvSpPr>
          <p:cNvPr id="4835" name="Google Shape;4835;p94"/>
          <p:cNvSpPr/>
          <p:nvPr/>
        </p:nvSpPr>
        <p:spPr>
          <a:xfrm>
            <a:off x="6955072" y="2447425"/>
            <a:ext cx="282300" cy="3222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836" name="Google Shape;4836;p94"/>
          <p:cNvSpPr/>
          <p:nvPr/>
        </p:nvSpPr>
        <p:spPr>
          <a:xfrm>
            <a:off x="3485260" y="2410675"/>
            <a:ext cx="282300" cy="322200"/>
          </a:xfrm>
          <a:prstGeom prst="rightArrow">
            <a:avLst>
              <a:gd fmla="val 50000" name="adj1"/>
              <a:gd fmla="val 50000" name="adj2"/>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837" name="Google Shape;4837;p94"/>
          <p:cNvSpPr txBox="1"/>
          <p:nvPr/>
        </p:nvSpPr>
        <p:spPr>
          <a:xfrm>
            <a:off x="6939800" y="1602363"/>
            <a:ext cx="16851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mCSI; PSNR;</a:t>
            </a:r>
            <a:br>
              <a:rPr lang="en">
                <a:solidFill>
                  <a:schemeClr val="dk1"/>
                </a:solidFill>
                <a:latin typeface="Albert Sans"/>
                <a:ea typeface="Albert Sans"/>
                <a:cs typeface="Albert Sans"/>
                <a:sym typeface="Albert Sans"/>
              </a:rPr>
            </a:br>
            <a:r>
              <a:rPr lang="en">
                <a:solidFill>
                  <a:schemeClr val="dk1"/>
                </a:solidFill>
                <a:latin typeface="Albert Sans"/>
                <a:ea typeface="Albert Sans"/>
                <a:cs typeface="Albert Sans"/>
                <a:sym typeface="Albert Sans"/>
              </a:rPr>
              <a:t>SSIM; MSE;</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grpSp>
        <p:nvGrpSpPr>
          <p:cNvPr id="4838" name="Google Shape;4838;p94"/>
          <p:cNvGrpSpPr/>
          <p:nvPr/>
        </p:nvGrpSpPr>
        <p:grpSpPr>
          <a:xfrm>
            <a:off x="4059335" y="2317750"/>
            <a:ext cx="561150" cy="581537"/>
            <a:chOff x="3357325" y="2093500"/>
            <a:chExt cx="311525" cy="322825"/>
          </a:xfrm>
        </p:grpSpPr>
        <p:sp>
          <p:nvSpPr>
            <p:cNvPr id="4839" name="Google Shape;4839;p9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9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9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2" name="Google Shape;4842;p94"/>
          <p:cNvGrpSpPr/>
          <p:nvPr/>
        </p:nvGrpSpPr>
        <p:grpSpPr>
          <a:xfrm>
            <a:off x="7497658" y="2330998"/>
            <a:ext cx="561135" cy="562553"/>
            <a:chOff x="-61783350" y="3743950"/>
            <a:chExt cx="316650" cy="317450"/>
          </a:xfrm>
        </p:grpSpPr>
        <p:sp>
          <p:nvSpPr>
            <p:cNvPr id="4843" name="Google Shape;4843;p9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5" name="Google Shape;4845;p94"/>
          <p:cNvSpPr/>
          <p:nvPr/>
        </p:nvSpPr>
        <p:spPr>
          <a:xfrm>
            <a:off x="5108193" y="660238"/>
            <a:ext cx="1026900" cy="1027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6" name="Google Shape;4846;p94"/>
          <p:cNvCxnSpPr>
            <a:stCxn id="4815" idx="7"/>
            <a:endCxn id="4845" idx="2"/>
          </p:cNvCxnSpPr>
          <p:nvPr/>
        </p:nvCxnSpPr>
        <p:spPr>
          <a:xfrm flipH="1" rot="10800000">
            <a:off x="4698832" y="1174086"/>
            <a:ext cx="409500" cy="1074900"/>
          </a:xfrm>
          <a:prstGeom prst="straightConnector1">
            <a:avLst/>
          </a:prstGeom>
          <a:noFill/>
          <a:ln cap="flat" cmpd="sng" w="9525">
            <a:solidFill>
              <a:schemeClr val="accent4"/>
            </a:solidFill>
            <a:prstDash val="solid"/>
            <a:round/>
            <a:headEnd len="med" w="med" type="none"/>
            <a:tailEnd len="med" w="med" type="none"/>
          </a:ln>
        </p:spPr>
      </p:cxnSp>
      <p:cxnSp>
        <p:nvCxnSpPr>
          <p:cNvPr id="4847" name="Google Shape;4847;p94"/>
          <p:cNvCxnSpPr>
            <a:stCxn id="4815" idx="7"/>
            <a:endCxn id="4845" idx="4"/>
          </p:cNvCxnSpPr>
          <p:nvPr/>
        </p:nvCxnSpPr>
        <p:spPr>
          <a:xfrm flipH="1" rot="10800000">
            <a:off x="4698832" y="1687686"/>
            <a:ext cx="922800" cy="561300"/>
          </a:xfrm>
          <a:prstGeom prst="straightConnector1">
            <a:avLst/>
          </a:prstGeom>
          <a:noFill/>
          <a:ln cap="flat" cmpd="sng" w="9525">
            <a:solidFill>
              <a:schemeClr val="accent4"/>
            </a:solidFill>
            <a:prstDash val="solid"/>
            <a:round/>
            <a:headEnd len="med" w="med" type="none"/>
            <a:tailEnd len="med" w="med" type="none"/>
          </a:ln>
        </p:spPr>
      </p:cxnSp>
      <p:sp>
        <p:nvSpPr>
          <p:cNvPr id="4848" name="Google Shape;4848;p94"/>
          <p:cNvSpPr txBox="1"/>
          <p:nvPr/>
        </p:nvSpPr>
        <p:spPr>
          <a:xfrm>
            <a:off x="5913500" y="656975"/>
            <a:ext cx="19089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Apply eventual autoregression</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grpSp>
        <p:nvGrpSpPr>
          <p:cNvPr id="4849" name="Google Shape;4849;p94"/>
          <p:cNvGrpSpPr/>
          <p:nvPr/>
        </p:nvGrpSpPr>
        <p:grpSpPr>
          <a:xfrm>
            <a:off x="5329783" y="883232"/>
            <a:ext cx="583729" cy="581545"/>
            <a:chOff x="2085450" y="842250"/>
            <a:chExt cx="483700" cy="481850"/>
          </a:xfrm>
        </p:grpSpPr>
        <p:sp>
          <p:nvSpPr>
            <p:cNvPr id="4850" name="Google Shape;4850;p9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9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9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6" name="Shape 4856"/>
        <p:cNvGrpSpPr/>
        <p:nvPr/>
      </p:nvGrpSpPr>
      <p:grpSpPr>
        <a:xfrm>
          <a:off x="0" y="0"/>
          <a:ext cx="0" cy="0"/>
          <a:chOff x="0" y="0"/>
          <a:chExt cx="0" cy="0"/>
        </a:xfrm>
      </p:grpSpPr>
      <p:grpSp>
        <p:nvGrpSpPr>
          <p:cNvPr id="4857" name="Google Shape;4857;p95"/>
          <p:cNvGrpSpPr/>
          <p:nvPr/>
        </p:nvGrpSpPr>
        <p:grpSpPr>
          <a:xfrm>
            <a:off x="1516611" y="1574378"/>
            <a:ext cx="417965" cy="416415"/>
            <a:chOff x="2085450" y="842250"/>
            <a:chExt cx="483700" cy="481850"/>
          </a:xfrm>
        </p:grpSpPr>
        <p:sp>
          <p:nvSpPr>
            <p:cNvPr id="4858" name="Google Shape;4858;p9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9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9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61" name="Google Shape;4861;p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Settings</a:t>
            </a:r>
            <a:endParaRPr/>
          </a:p>
        </p:txBody>
      </p:sp>
      <p:sp>
        <p:nvSpPr>
          <p:cNvPr id="4862" name="Google Shape;4862;p95"/>
          <p:cNvSpPr txBox="1"/>
          <p:nvPr>
            <p:ph idx="1" type="subTitle"/>
          </p:nvPr>
        </p:nvSpPr>
        <p:spPr>
          <a:xfrm>
            <a:off x="2110298" y="1919100"/>
            <a:ext cx="23319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Experimented for all models</a:t>
            </a:r>
            <a:endParaRPr/>
          </a:p>
        </p:txBody>
      </p:sp>
      <p:sp>
        <p:nvSpPr>
          <p:cNvPr id="4863" name="Google Shape;4863;p95"/>
          <p:cNvSpPr txBox="1"/>
          <p:nvPr>
            <p:ph idx="2" type="subTitle"/>
          </p:nvPr>
        </p:nvSpPr>
        <p:spPr>
          <a:xfrm>
            <a:off x="5436489" y="191910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
        <p:nvSpPr>
          <p:cNvPr id="4864" name="Google Shape;4864;p95"/>
          <p:cNvSpPr txBox="1"/>
          <p:nvPr>
            <p:ph idx="3" type="subTitle"/>
          </p:nvPr>
        </p:nvSpPr>
        <p:spPr>
          <a:xfrm>
            <a:off x="2082511" y="3365900"/>
            <a:ext cx="23319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for 3D Unet without autoregression</a:t>
            </a:r>
            <a:endParaRPr/>
          </a:p>
        </p:txBody>
      </p:sp>
      <p:sp>
        <p:nvSpPr>
          <p:cNvPr id="4865" name="Google Shape;4865;p95"/>
          <p:cNvSpPr txBox="1"/>
          <p:nvPr>
            <p:ph idx="5" type="subTitle"/>
          </p:nvPr>
        </p:nvSpPr>
        <p:spPr>
          <a:xfrm>
            <a:off x="2110300" y="1565900"/>
            <a:ext cx="2617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Autoregression</a:t>
            </a:r>
            <a:endParaRPr/>
          </a:p>
        </p:txBody>
      </p:sp>
      <p:sp>
        <p:nvSpPr>
          <p:cNvPr id="4866" name="Google Shape;4866;p95"/>
          <p:cNvSpPr txBox="1"/>
          <p:nvPr>
            <p:ph idx="7" type="subTitle"/>
          </p:nvPr>
        </p:nvSpPr>
        <p:spPr>
          <a:xfrm>
            <a:off x="5436486" y="1565900"/>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a:t>
            </a:r>
            <a:endParaRPr/>
          </a:p>
        </p:txBody>
      </p:sp>
      <p:grpSp>
        <p:nvGrpSpPr>
          <p:cNvPr id="4867" name="Google Shape;4867;p95"/>
          <p:cNvGrpSpPr/>
          <p:nvPr/>
        </p:nvGrpSpPr>
        <p:grpSpPr>
          <a:xfrm>
            <a:off x="4916273" y="1573596"/>
            <a:ext cx="417983" cy="417983"/>
            <a:chOff x="2085525" y="4992125"/>
            <a:chExt cx="481825" cy="481825"/>
          </a:xfrm>
        </p:grpSpPr>
        <p:sp>
          <p:nvSpPr>
            <p:cNvPr id="4868" name="Google Shape;4868;p9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9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0" name="Google Shape;4870;p95"/>
          <p:cNvSpPr txBox="1"/>
          <p:nvPr>
            <p:ph idx="4" type="subTitle"/>
          </p:nvPr>
        </p:nvSpPr>
        <p:spPr>
          <a:xfrm>
            <a:off x="5436500" y="3333375"/>
            <a:ext cx="2571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best Validation mCSI on the ir069 channel</a:t>
            </a:r>
            <a:endParaRPr baseline="30000"/>
          </a:p>
        </p:txBody>
      </p:sp>
      <p:sp>
        <p:nvSpPr>
          <p:cNvPr id="4871" name="Google Shape;4871;p95"/>
          <p:cNvSpPr txBox="1"/>
          <p:nvPr>
            <p:ph idx="6" type="subTitle"/>
          </p:nvPr>
        </p:nvSpPr>
        <p:spPr>
          <a:xfrm>
            <a:off x="2110300" y="2980275"/>
            <a:ext cx="2617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Clip</a:t>
            </a:r>
            <a:endParaRPr/>
          </a:p>
        </p:txBody>
      </p:sp>
      <p:grpSp>
        <p:nvGrpSpPr>
          <p:cNvPr id="4872" name="Google Shape;4872;p95"/>
          <p:cNvGrpSpPr/>
          <p:nvPr/>
        </p:nvGrpSpPr>
        <p:grpSpPr>
          <a:xfrm>
            <a:off x="1539785" y="2998302"/>
            <a:ext cx="417976" cy="397329"/>
            <a:chOff x="-32576675" y="3944600"/>
            <a:chExt cx="307200" cy="292025"/>
          </a:xfrm>
        </p:grpSpPr>
        <p:sp>
          <p:nvSpPr>
            <p:cNvPr id="4873" name="Google Shape;4873;p9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5" name="Google Shape;4875;p95"/>
          <p:cNvSpPr txBox="1"/>
          <p:nvPr>
            <p:ph idx="8" type="subTitle"/>
          </p:nvPr>
        </p:nvSpPr>
        <p:spPr>
          <a:xfrm>
            <a:off x="5436473" y="2980275"/>
            <a:ext cx="22617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Checkpoint</a:t>
            </a:r>
            <a:endParaRPr/>
          </a:p>
        </p:txBody>
      </p:sp>
      <p:grpSp>
        <p:nvGrpSpPr>
          <p:cNvPr id="4876" name="Google Shape;4876;p95"/>
          <p:cNvGrpSpPr/>
          <p:nvPr/>
        </p:nvGrpSpPr>
        <p:grpSpPr>
          <a:xfrm>
            <a:off x="4916277" y="2976536"/>
            <a:ext cx="417983" cy="417983"/>
            <a:chOff x="1492675" y="4992125"/>
            <a:chExt cx="481825" cy="481825"/>
          </a:xfrm>
        </p:grpSpPr>
        <p:sp>
          <p:nvSpPr>
            <p:cNvPr id="4877" name="Google Shape;4877;p9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9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2" name="Shape 4882"/>
        <p:cNvGrpSpPr/>
        <p:nvPr/>
      </p:nvGrpSpPr>
      <p:grpSpPr>
        <a:xfrm>
          <a:off x="0" y="0"/>
          <a:ext cx="0" cy="0"/>
          <a:chOff x="0" y="0"/>
          <a:chExt cx="0" cy="0"/>
        </a:xfrm>
      </p:grpSpPr>
      <p:sp>
        <p:nvSpPr>
          <p:cNvPr id="4883" name="Google Shape;4883;p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Hyperparameters</a:t>
            </a:r>
            <a:endParaRPr/>
          </a:p>
        </p:txBody>
      </p:sp>
      <p:sp>
        <p:nvSpPr>
          <p:cNvPr id="4884" name="Google Shape;4884;p96"/>
          <p:cNvSpPr txBox="1"/>
          <p:nvPr>
            <p:ph idx="1" type="subTitle"/>
          </p:nvPr>
        </p:nvSpPr>
        <p:spPr>
          <a:xfrm>
            <a:off x="2110311" y="252870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64x64</a:t>
            </a:r>
            <a:endParaRPr/>
          </a:p>
        </p:txBody>
      </p:sp>
      <p:sp>
        <p:nvSpPr>
          <p:cNvPr id="4885" name="Google Shape;4885;p96"/>
          <p:cNvSpPr txBox="1"/>
          <p:nvPr>
            <p:ph idx="3" type="subTitle"/>
          </p:nvPr>
        </p:nvSpPr>
        <p:spPr>
          <a:xfrm>
            <a:off x="2110311" y="3561975"/>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1000 on training</a:t>
            </a:r>
            <a:endParaRPr/>
          </a:p>
          <a:p>
            <a:pPr indent="0" lvl="0" marL="0" rtl="0" algn="l">
              <a:spcBef>
                <a:spcPts val="0"/>
              </a:spcBef>
              <a:spcAft>
                <a:spcPts val="0"/>
              </a:spcAft>
              <a:buNone/>
            </a:pPr>
            <a:r>
              <a:rPr lang="en"/>
              <a:t>333 on validation</a:t>
            </a:r>
            <a:endParaRPr/>
          </a:p>
        </p:txBody>
      </p:sp>
      <p:sp>
        <p:nvSpPr>
          <p:cNvPr id="4886" name="Google Shape;4886;p96"/>
          <p:cNvSpPr txBox="1"/>
          <p:nvPr>
            <p:ph idx="4" type="subTitle"/>
          </p:nvPr>
        </p:nvSpPr>
        <p:spPr>
          <a:xfrm>
            <a:off x="5436500" y="3561975"/>
            <a:ext cx="2571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5e-4</a:t>
            </a:r>
            <a:endParaRPr/>
          </a:p>
          <a:p>
            <a:pPr indent="0" lvl="0" marL="0" rtl="0" algn="l">
              <a:spcBef>
                <a:spcPts val="0"/>
              </a:spcBef>
              <a:spcAft>
                <a:spcPts val="0"/>
              </a:spcAft>
              <a:buNone/>
            </a:pPr>
            <a:r>
              <a:rPr lang="en"/>
              <a:t>with One Cycle Scheduling </a:t>
            </a:r>
            <a:r>
              <a:rPr baseline="30000" lang="en"/>
              <a:t>1</a:t>
            </a:r>
            <a:endParaRPr baseline="30000"/>
          </a:p>
        </p:txBody>
      </p:sp>
      <p:sp>
        <p:nvSpPr>
          <p:cNvPr id="4887" name="Google Shape;4887;p96"/>
          <p:cNvSpPr txBox="1"/>
          <p:nvPr>
            <p:ph idx="5" type="subTitle"/>
          </p:nvPr>
        </p:nvSpPr>
        <p:spPr>
          <a:xfrm>
            <a:off x="2110299" y="2175500"/>
            <a:ext cx="22617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Frames Size</a:t>
            </a:r>
            <a:endParaRPr/>
          </a:p>
        </p:txBody>
      </p:sp>
      <p:sp>
        <p:nvSpPr>
          <p:cNvPr id="4888" name="Google Shape;4888;p96"/>
          <p:cNvSpPr txBox="1"/>
          <p:nvPr>
            <p:ph idx="6" type="subTitle"/>
          </p:nvPr>
        </p:nvSpPr>
        <p:spPr>
          <a:xfrm>
            <a:off x="2110300" y="3208875"/>
            <a:ext cx="2617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Sampling Steps</a:t>
            </a:r>
            <a:endParaRPr/>
          </a:p>
        </p:txBody>
      </p:sp>
      <p:grpSp>
        <p:nvGrpSpPr>
          <p:cNvPr id="4889" name="Google Shape;4889;p96"/>
          <p:cNvGrpSpPr/>
          <p:nvPr/>
        </p:nvGrpSpPr>
        <p:grpSpPr>
          <a:xfrm>
            <a:off x="1493428" y="2159375"/>
            <a:ext cx="464315" cy="465613"/>
            <a:chOff x="-48630025" y="3199700"/>
            <a:chExt cx="300100" cy="300900"/>
          </a:xfrm>
        </p:grpSpPr>
        <p:sp>
          <p:nvSpPr>
            <p:cNvPr id="4890" name="Google Shape;4890;p9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9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3" name="Google Shape;4893;p96"/>
          <p:cNvSpPr txBox="1"/>
          <p:nvPr>
            <p:ph idx="8" type="subTitle"/>
          </p:nvPr>
        </p:nvSpPr>
        <p:spPr>
          <a:xfrm>
            <a:off x="5436473" y="3208875"/>
            <a:ext cx="22617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Learning Rate</a:t>
            </a:r>
            <a:endParaRPr/>
          </a:p>
        </p:txBody>
      </p:sp>
      <p:grpSp>
        <p:nvGrpSpPr>
          <p:cNvPr id="4894" name="Google Shape;4894;p96"/>
          <p:cNvGrpSpPr/>
          <p:nvPr/>
        </p:nvGrpSpPr>
        <p:grpSpPr>
          <a:xfrm>
            <a:off x="1539770" y="3208993"/>
            <a:ext cx="417973" cy="433134"/>
            <a:chOff x="3357325" y="2093500"/>
            <a:chExt cx="311525" cy="322825"/>
          </a:xfrm>
        </p:grpSpPr>
        <p:sp>
          <p:nvSpPr>
            <p:cNvPr id="4895" name="Google Shape;4895;p9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9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9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8" name="Google Shape;4898;p96"/>
          <p:cNvGrpSpPr/>
          <p:nvPr/>
        </p:nvGrpSpPr>
        <p:grpSpPr>
          <a:xfrm>
            <a:off x="4881871" y="3181553"/>
            <a:ext cx="486786" cy="488016"/>
            <a:chOff x="-61783350" y="3743950"/>
            <a:chExt cx="316650" cy="317450"/>
          </a:xfrm>
        </p:grpSpPr>
        <p:sp>
          <p:nvSpPr>
            <p:cNvPr id="4899" name="Google Shape;4899;p9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9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1" name="Google Shape;4901;p96"/>
          <p:cNvSpPr txBox="1"/>
          <p:nvPr/>
        </p:nvSpPr>
        <p:spPr>
          <a:xfrm>
            <a:off x="2454200" y="4230500"/>
            <a:ext cx="6367500" cy="576300"/>
          </a:xfrm>
          <a:prstGeom prst="rect">
            <a:avLst/>
          </a:prstGeom>
          <a:solidFill>
            <a:schemeClr val="accent6"/>
          </a:solidFill>
          <a:ln cap="flat" cmpd="sng" w="9525">
            <a:solidFill>
              <a:schemeClr val="accent5"/>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n">
                <a:latin typeface="Albert Sans"/>
                <a:ea typeface="Albert Sans"/>
                <a:cs typeface="Albert Sans"/>
                <a:sym typeface="Albert Sans"/>
              </a:rPr>
              <a:t>[1] Smith et al., “</a:t>
            </a:r>
            <a:r>
              <a:rPr i="1" lang="en">
                <a:latin typeface="Albert Sans"/>
                <a:ea typeface="Albert Sans"/>
                <a:cs typeface="Albert Sans"/>
                <a:sym typeface="Albert Sans"/>
              </a:rPr>
              <a:t>Super-Convergence: Very Fast Training of Neural Networks Using Large Learning Rates</a:t>
            </a:r>
            <a:r>
              <a:rPr i="1" lang="en">
                <a:latin typeface="Albert Sans"/>
                <a:ea typeface="Albert Sans"/>
                <a:cs typeface="Albert Sans"/>
                <a:sym typeface="Albert Sans"/>
              </a:rPr>
              <a:t>”</a:t>
            </a:r>
            <a:r>
              <a:rPr lang="en">
                <a:latin typeface="Albert Sans"/>
                <a:ea typeface="Albert Sans"/>
                <a:cs typeface="Albert Sans"/>
                <a:sym typeface="Albert Sans"/>
              </a:rPr>
              <a:t>, 2018, </a:t>
            </a:r>
            <a:r>
              <a:rPr lang="en" u="sng">
                <a:solidFill>
                  <a:schemeClr val="hlink"/>
                </a:solidFill>
                <a:latin typeface="Albert Sans"/>
                <a:ea typeface="Albert Sans"/>
                <a:cs typeface="Albert Sans"/>
                <a:sym typeface="Albert Sans"/>
                <a:hlinkClick r:id="rId3"/>
              </a:rPr>
              <a:t>https://arxiv.org/abs/1708.07120</a:t>
            </a:r>
            <a:r>
              <a:rPr lang="en" u="sng">
                <a:solidFill>
                  <a:srgbClr val="00A6D6"/>
                </a:solidFill>
                <a:latin typeface="Albert Sans"/>
                <a:ea typeface="Albert Sans"/>
                <a:cs typeface="Albert Sans"/>
                <a:sym typeface="Albert Sans"/>
                <a:hlinkClick r:id="rId4">
                  <a:extLst>
                    <a:ext uri="{A12FA001-AC4F-418D-AE19-62706E023703}">
                      <ahyp:hlinkClr val="tx"/>
                    </a:ext>
                  </a:extLst>
                </a:hlinkClick>
              </a:rPr>
              <a:t> </a:t>
            </a:r>
            <a:endParaRPr>
              <a:latin typeface="Albert Sans"/>
              <a:ea typeface="Albert Sans"/>
              <a:cs typeface="Albert Sans"/>
              <a:sym typeface="Albert Sans"/>
            </a:endParaRPr>
          </a:p>
        </p:txBody>
      </p:sp>
      <p:sp>
        <p:nvSpPr>
          <p:cNvPr id="4902" name="Google Shape;4902;p96"/>
          <p:cNvSpPr txBox="1"/>
          <p:nvPr>
            <p:ph idx="1" type="subTitle"/>
          </p:nvPr>
        </p:nvSpPr>
        <p:spPr>
          <a:xfrm>
            <a:off x="5475573" y="2528700"/>
            <a:ext cx="23319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AdamW</a:t>
            </a:r>
            <a:endParaRPr/>
          </a:p>
          <a:p>
            <a:pPr indent="0" lvl="0" marL="0" rtl="0" algn="l">
              <a:spcBef>
                <a:spcPts val="0"/>
              </a:spcBef>
              <a:spcAft>
                <a:spcPts val="0"/>
              </a:spcAft>
              <a:buNone/>
            </a:pPr>
            <a:r>
              <a:rPr lang="en"/>
              <a:t>with weight decay = 1e-2</a:t>
            </a:r>
            <a:endParaRPr/>
          </a:p>
        </p:txBody>
      </p:sp>
      <p:sp>
        <p:nvSpPr>
          <p:cNvPr id="4903" name="Google Shape;4903;p96"/>
          <p:cNvSpPr txBox="1"/>
          <p:nvPr>
            <p:ph idx="5" type="subTitle"/>
          </p:nvPr>
        </p:nvSpPr>
        <p:spPr>
          <a:xfrm>
            <a:off x="5475586" y="2175500"/>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Optimizer</a:t>
            </a:r>
            <a:endParaRPr/>
          </a:p>
        </p:txBody>
      </p:sp>
      <p:sp>
        <p:nvSpPr>
          <p:cNvPr id="4904" name="Google Shape;4904;p96"/>
          <p:cNvSpPr/>
          <p:nvPr/>
        </p:nvSpPr>
        <p:spPr>
          <a:xfrm>
            <a:off x="4881875" y="2194375"/>
            <a:ext cx="417980" cy="395621"/>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96"/>
          <p:cNvSpPr txBox="1"/>
          <p:nvPr>
            <p:ph idx="1" type="subTitle"/>
          </p:nvPr>
        </p:nvSpPr>
        <p:spPr>
          <a:xfrm>
            <a:off x="2110299" y="1538100"/>
            <a:ext cx="21405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100</a:t>
            </a:r>
            <a:endParaRPr/>
          </a:p>
          <a:p>
            <a:pPr indent="0" lvl="0" marL="0" rtl="0" algn="l">
              <a:spcBef>
                <a:spcPts val="0"/>
              </a:spcBef>
              <a:spcAft>
                <a:spcPts val="0"/>
              </a:spcAft>
              <a:buNone/>
            </a:pPr>
            <a:r>
              <a:rPr lang="en"/>
              <a:t>With validation every 5</a:t>
            </a:r>
            <a:endParaRPr/>
          </a:p>
        </p:txBody>
      </p:sp>
      <p:sp>
        <p:nvSpPr>
          <p:cNvPr id="4906" name="Google Shape;4906;p96"/>
          <p:cNvSpPr txBox="1"/>
          <p:nvPr>
            <p:ph idx="5" type="subTitle"/>
          </p:nvPr>
        </p:nvSpPr>
        <p:spPr>
          <a:xfrm>
            <a:off x="2110299" y="1184900"/>
            <a:ext cx="22617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Epochs</a:t>
            </a:r>
            <a:endParaRPr/>
          </a:p>
        </p:txBody>
      </p:sp>
      <p:sp>
        <p:nvSpPr>
          <p:cNvPr id="4907" name="Google Shape;4907;p96"/>
          <p:cNvSpPr txBox="1"/>
          <p:nvPr>
            <p:ph idx="1" type="subTitle"/>
          </p:nvPr>
        </p:nvSpPr>
        <p:spPr>
          <a:xfrm>
            <a:off x="5475573" y="1538100"/>
            <a:ext cx="23319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128 for Baselines and GRU</a:t>
            </a:r>
            <a:endParaRPr/>
          </a:p>
          <a:p>
            <a:pPr indent="0" lvl="0" marL="0" rtl="0" algn="l">
              <a:spcBef>
                <a:spcPts val="0"/>
              </a:spcBef>
              <a:spcAft>
                <a:spcPts val="0"/>
              </a:spcAft>
              <a:buNone/>
            </a:pPr>
            <a:r>
              <a:rPr lang="en"/>
              <a:t>16 for Space-Time UNets</a:t>
            </a:r>
            <a:endParaRPr/>
          </a:p>
        </p:txBody>
      </p:sp>
      <p:sp>
        <p:nvSpPr>
          <p:cNvPr id="4908" name="Google Shape;4908;p96"/>
          <p:cNvSpPr txBox="1"/>
          <p:nvPr>
            <p:ph idx="5" type="subTitle"/>
          </p:nvPr>
        </p:nvSpPr>
        <p:spPr>
          <a:xfrm>
            <a:off x="5475586" y="1184900"/>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Batch Size</a:t>
            </a:r>
            <a:endParaRPr/>
          </a:p>
        </p:txBody>
      </p:sp>
      <p:sp>
        <p:nvSpPr>
          <p:cNvPr id="4909" name="Google Shape;4909;p96"/>
          <p:cNvSpPr/>
          <p:nvPr/>
        </p:nvSpPr>
        <p:spPr>
          <a:xfrm>
            <a:off x="4916276" y="1229437"/>
            <a:ext cx="417978" cy="416427"/>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0" name="Google Shape;4910;p96"/>
          <p:cNvGrpSpPr/>
          <p:nvPr/>
        </p:nvGrpSpPr>
        <p:grpSpPr>
          <a:xfrm>
            <a:off x="1539768" y="1224953"/>
            <a:ext cx="417977" cy="425381"/>
            <a:chOff x="-65144125" y="4094450"/>
            <a:chExt cx="311900" cy="317425"/>
          </a:xfrm>
        </p:grpSpPr>
        <p:sp>
          <p:nvSpPr>
            <p:cNvPr id="4911" name="Google Shape;4911;p9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7" name="Shape 4917"/>
        <p:cNvGrpSpPr/>
        <p:nvPr/>
      </p:nvGrpSpPr>
      <p:grpSpPr>
        <a:xfrm>
          <a:off x="0" y="0"/>
          <a:ext cx="0" cy="0"/>
          <a:chOff x="0" y="0"/>
          <a:chExt cx="0" cy="0"/>
        </a:xfrm>
      </p:grpSpPr>
      <p:sp>
        <p:nvSpPr>
          <p:cNvPr id="4918" name="Google Shape;4918;p97"/>
          <p:cNvSpPr txBox="1"/>
          <p:nvPr>
            <p:ph type="title"/>
          </p:nvPr>
        </p:nvSpPr>
        <p:spPr>
          <a:xfrm>
            <a:off x="1716300" y="914475"/>
            <a:ext cx="5711400" cy="25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Training history of Space-Time UNet without autoregression</a:t>
            </a:r>
            <a:endParaRPr sz="4500"/>
          </a:p>
        </p:txBody>
      </p:sp>
      <p:sp>
        <p:nvSpPr>
          <p:cNvPr id="4919" name="Google Shape;4919;p97"/>
          <p:cNvSpPr txBox="1"/>
          <p:nvPr>
            <p:ph idx="4294967295" type="subTitle"/>
          </p:nvPr>
        </p:nvSpPr>
        <p:spPr>
          <a:xfrm>
            <a:off x="2302950" y="3704975"/>
            <a:ext cx="45381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t>Example Insight</a:t>
            </a:r>
            <a:endParaRPr sz="1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3" name="Shape 4923"/>
        <p:cNvGrpSpPr/>
        <p:nvPr/>
      </p:nvGrpSpPr>
      <p:grpSpPr>
        <a:xfrm>
          <a:off x="0" y="0"/>
          <a:ext cx="0" cy="0"/>
          <a:chOff x="0" y="0"/>
          <a:chExt cx="0" cy="0"/>
        </a:xfrm>
      </p:grpSpPr>
      <p:sp>
        <p:nvSpPr>
          <p:cNvPr id="4924" name="Google Shape;4924;p98"/>
          <p:cNvSpPr txBox="1"/>
          <p:nvPr/>
        </p:nvSpPr>
        <p:spPr>
          <a:xfrm flipH="1">
            <a:off x="1040825" y="1808450"/>
            <a:ext cx="23241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Insight</a:t>
            </a:r>
            <a:endParaRPr b="1" sz="2100">
              <a:solidFill>
                <a:schemeClr val="accent2"/>
              </a:solidFill>
              <a:latin typeface="Fahkwang"/>
              <a:ea typeface="Fahkwang"/>
              <a:cs typeface="Fahkwang"/>
              <a:sym typeface="Fahkwang"/>
            </a:endParaRPr>
          </a:p>
        </p:txBody>
      </p:sp>
      <p:sp>
        <p:nvSpPr>
          <p:cNvPr id="4925" name="Google Shape;4925;p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history</a:t>
            </a:r>
            <a:endParaRPr/>
          </a:p>
        </p:txBody>
      </p:sp>
      <p:sp>
        <p:nvSpPr>
          <p:cNvPr id="4926" name="Google Shape;4926;p98"/>
          <p:cNvSpPr txBox="1"/>
          <p:nvPr/>
        </p:nvSpPr>
        <p:spPr>
          <a:xfrm flipH="1">
            <a:off x="1040750" y="2261600"/>
            <a:ext cx="2694600" cy="12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Train and Validation MSE converge overtime</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No sign of overfitting</a:t>
            </a:r>
            <a:endParaRPr>
              <a:solidFill>
                <a:schemeClr val="dk1"/>
              </a:solidFill>
              <a:latin typeface="Albert Sans"/>
              <a:ea typeface="Albert Sans"/>
              <a:cs typeface="Albert Sans"/>
              <a:sym typeface="Albert Sans"/>
            </a:endParaRPr>
          </a:p>
        </p:txBody>
      </p:sp>
      <p:grpSp>
        <p:nvGrpSpPr>
          <p:cNvPr id="4927" name="Google Shape;4927;p98"/>
          <p:cNvGrpSpPr/>
          <p:nvPr/>
        </p:nvGrpSpPr>
        <p:grpSpPr>
          <a:xfrm>
            <a:off x="719998" y="1932442"/>
            <a:ext cx="339253" cy="339253"/>
            <a:chOff x="3271200" y="4992125"/>
            <a:chExt cx="481825" cy="481825"/>
          </a:xfrm>
        </p:grpSpPr>
        <p:sp>
          <p:nvSpPr>
            <p:cNvPr id="4928" name="Google Shape;4928;p9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9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9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4931" name="Google Shape;4931;p98"/>
          <p:cNvPicPr preferRelativeResize="0"/>
          <p:nvPr/>
        </p:nvPicPr>
        <p:blipFill>
          <a:blip r:embed="rId3">
            <a:alphaModFix/>
          </a:blip>
          <a:stretch>
            <a:fillRect/>
          </a:stretch>
        </p:blipFill>
        <p:spPr>
          <a:xfrm>
            <a:off x="4125375" y="1808438"/>
            <a:ext cx="4475699" cy="23514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5" name="Shape 4935"/>
        <p:cNvGrpSpPr/>
        <p:nvPr/>
      </p:nvGrpSpPr>
      <p:grpSpPr>
        <a:xfrm>
          <a:off x="0" y="0"/>
          <a:ext cx="0" cy="0"/>
          <a:chOff x="0" y="0"/>
          <a:chExt cx="0" cy="0"/>
        </a:xfrm>
      </p:grpSpPr>
      <p:sp>
        <p:nvSpPr>
          <p:cNvPr id="4936" name="Google Shape;4936;p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history</a:t>
            </a:r>
            <a:endParaRPr/>
          </a:p>
        </p:txBody>
      </p:sp>
      <p:pic>
        <p:nvPicPr>
          <p:cNvPr id="4937" name="Google Shape;4937;p99"/>
          <p:cNvPicPr preferRelativeResize="0"/>
          <p:nvPr/>
        </p:nvPicPr>
        <p:blipFill>
          <a:blip r:embed="rId3">
            <a:alphaModFix/>
          </a:blip>
          <a:stretch>
            <a:fillRect/>
          </a:stretch>
        </p:blipFill>
        <p:spPr>
          <a:xfrm>
            <a:off x="4862225" y="1154761"/>
            <a:ext cx="3561774" cy="1871315"/>
          </a:xfrm>
          <a:prstGeom prst="rect">
            <a:avLst/>
          </a:prstGeom>
          <a:noFill/>
          <a:ln>
            <a:noFill/>
          </a:ln>
        </p:spPr>
      </p:pic>
      <p:pic>
        <p:nvPicPr>
          <p:cNvPr id="4938" name="Google Shape;4938;p99"/>
          <p:cNvPicPr preferRelativeResize="0"/>
          <p:nvPr/>
        </p:nvPicPr>
        <p:blipFill>
          <a:blip r:embed="rId4">
            <a:alphaModFix/>
          </a:blip>
          <a:stretch>
            <a:fillRect/>
          </a:stretch>
        </p:blipFill>
        <p:spPr>
          <a:xfrm>
            <a:off x="2791112" y="3105950"/>
            <a:ext cx="3561774" cy="1871301"/>
          </a:xfrm>
          <a:prstGeom prst="rect">
            <a:avLst/>
          </a:prstGeom>
          <a:noFill/>
          <a:ln>
            <a:noFill/>
          </a:ln>
        </p:spPr>
      </p:pic>
      <p:pic>
        <p:nvPicPr>
          <p:cNvPr id="4939" name="Google Shape;4939;p99"/>
          <p:cNvPicPr preferRelativeResize="0"/>
          <p:nvPr/>
        </p:nvPicPr>
        <p:blipFill>
          <a:blip r:embed="rId5">
            <a:alphaModFix/>
          </a:blip>
          <a:stretch>
            <a:fillRect/>
          </a:stretch>
        </p:blipFill>
        <p:spPr>
          <a:xfrm>
            <a:off x="720000" y="1154762"/>
            <a:ext cx="3561748" cy="18713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3" name="Shape 4943"/>
        <p:cNvGrpSpPr/>
        <p:nvPr/>
      </p:nvGrpSpPr>
      <p:grpSpPr>
        <a:xfrm>
          <a:off x="0" y="0"/>
          <a:ext cx="0" cy="0"/>
          <a:chOff x="0" y="0"/>
          <a:chExt cx="0" cy="0"/>
        </a:xfrm>
      </p:grpSpPr>
      <p:sp>
        <p:nvSpPr>
          <p:cNvPr id="4944" name="Google Shape;4944;p100"/>
          <p:cNvSpPr txBox="1"/>
          <p:nvPr/>
        </p:nvSpPr>
        <p:spPr>
          <a:xfrm>
            <a:off x="797575" y="1691525"/>
            <a:ext cx="7548900" cy="2158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945" name="Google Shape;4945;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 Prediction History</a:t>
            </a:r>
            <a:endParaRPr/>
          </a:p>
        </p:txBody>
      </p:sp>
      <p:sp>
        <p:nvSpPr>
          <p:cNvPr id="4946" name="Google Shape;4946;p100"/>
          <p:cNvSpPr txBox="1"/>
          <p:nvPr/>
        </p:nvSpPr>
        <p:spPr>
          <a:xfrm>
            <a:off x="4720075" y="1130366"/>
            <a:ext cx="3626400" cy="4485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 sz="2100">
                <a:solidFill>
                  <a:schemeClr val="accent2"/>
                </a:solidFill>
                <a:latin typeface="Fahkwang"/>
                <a:ea typeface="Fahkwang"/>
                <a:cs typeface="Fahkwang"/>
                <a:sym typeface="Fahkwang"/>
              </a:rPr>
              <a:t>Predicted frames</a:t>
            </a:r>
            <a:endParaRPr b="1" sz="2100">
              <a:solidFill>
                <a:schemeClr val="accent2"/>
              </a:solidFill>
              <a:latin typeface="Fahkwang"/>
              <a:ea typeface="Fahkwang"/>
              <a:cs typeface="Fahkwang"/>
              <a:sym typeface="Fahkwang"/>
            </a:endParaRPr>
          </a:p>
        </p:txBody>
      </p:sp>
      <p:sp>
        <p:nvSpPr>
          <p:cNvPr id="4947" name="Google Shape;4947;p100"/>
          <p:cNvSpPr txBox="1"/>
          <p:nvPr/>
        </p:nvSpPr>
        <p:spPr>
          <a:xfrm>
            <a:off x="797575" y="1130366"/>
            <a:ext cx="3626400" cy="4485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 sz="2100">
                <a:solidFill>
                  <a:schemeClr val="accent2"/>
                </a:solidFill>
                <a:latin typeface="Fahkwang"/>
                <a:ea typeface="Fahkwang"/>
                <a:cs typeface="Fahkwang"/>
                <a:sym typeface="Fahkwang"/>
              </a:rPr>
              <a:t>Target frames</a:t>
            </a:r>
            <a:endParaRPr b="1" sz="2100">
              <a:solidFill>
                <a:schemeClr val="accent2"/>
              </a:solidFill>
              <a:latin typeface="Fahkwang"/>
              <a:ea typeface="Fahkwang"/>
              <a:cs typeface="Fahkwang"/>
              <a:sym typeface="Fahkwang"/>
            </a:endParaRPr>
          </a:p>
        </p:txBody>
      </p:sp>
      <p:grpSp>
        <p:nvGrpSpPr>
          <p:cNvPr id="4948" name="Google Shape;4948;p100"/>
          <p:cNvGrpSpPr/>
          <p:nvPr/>
        </p:nvGrpSpPr>
        <p:grpSpPr>
          <a:xfrm>
            <a:off x="7318749" y="3888320"/>
            <a:ext cx="1303262" cy="830452"/>
            <a:chOff x="6197575" y="1890475"/>
            <a:chExt cx="2439195" cy="1554281"/>
          </a:xfrm>
        </p:grpSpPr>
        <p:sp>
          <p:nvSpPr>
            <p:cNvPr id="4949" name="Google Shape;4949;p100"/>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00"/>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00"/>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00"/>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00"/>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00"/>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00"/>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00"/>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100"/>
          <p:cNvGrpSpPr/>
          <p:nvPr/>
        </p:nvGrpSpPr>
        <p:grpSpPr>
          <a:xfrm>
            <a:off x="2178933" y="4109214"/>
            <a:ext cx="1213775" cy="494777"/>
            <a:chOff x="2178933" y="4109214"/>
            <a:chExt cx="1213775" cy="494777"/>
          </a:xfrm>
        </p:grpSpPr>
        <p:sp>
          <p:nvSpPr>
            <p:cNvPr id="4958" name="Google Shape;4958;p100"/>
            <p:cNvSpPr/>
            <p:nvPr/>
          </p:nvSpPr>
          <p:spPr>
            <a:xfrm>
              <a:off x="2178933" y="4109214"/>
              <a:ext cx="632772" cy="341788"/>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00"/>
            <p:cNvSpPr/>
            <p:nvPr/>
          </p:nvSpPr>
          <p:spPr>
            <a:xfrm>
              <a:off x="3125570" y="4235052"/>
              <a:ext cx="267138" cy="368939"/>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100"/>
          <p:cNvGrpSpPr/>
          <p:nvPr/>
        </p:nvGrpSpPr>
        <p:grpSpPr>
          <a:xfrm>
            <a:off x="324611" y="3849833"/>
            <a:ext cx="2095195" cy="907426"/>
            <a:chOff x="6562886" y="732908"/>
            <a:chExt cx="2095195" cy="907426"/>
          </a:xfrm>
        </p:grpSpPr>
        <p:grpSp>
          <p:nvGrpSpPr>
            <p:cNvPr id="4961" name="Google Shape;4961;p100"/>
            <p:cNvGrpSpPr/>
            <p:nvPr/>
          </p:nvGrpSpPr>
          <p:grpSpPr>
            <a:xfrm>
              <a:off x="6562886" y="742707"/>
              <a:ext cx="1639324" cy="614076"/>
              <a:chOff x="6139625" y="939075"/>
              <a:chExt cx="1818642" cy="681247"/>
            </a:xfrm>
          </p:grpSpPr>
          <p:sp>
            <p:nvSpPr>
              <p:cNvPr id="4962" name="Google Shape;4962;p10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0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0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0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100"/>
            <p:cNvGrpSpPr/>
            <p:nvPr/>
          </p:nvGrpSpPr>
          <p:grpSpPr>
            <a:xfrm>
              <a:off x="7512254" y="732908"/>
              <a:ext cx="1145826" cy="474522"/>
              <a:chOff x="5525375" y="1545600"/>
              <a:chExt cx="289650" cy="119950"/>
            </a:xfrm>
          </p:grpSpPr>
          <p:sp>
            <p:nvSpPr>
              <p:cNvPr id="4967" name="Google Shape;4967;p100"/>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00"/>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9" name="Google Shape;4969;p100"/>
            <p:cNvSpPr/>
            <p:nvPr/>
          </p:nvSpPr>
          <p:spPr>
            <a:xfrm>
              <a:off x="7758406" y="1153657"/>
              <a:ext cx="343701" cy="486677"/>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70" name="Google Shape;4970;p100"/>
          <p:cNvPicPr preferRelativeResize="0"/>
          <p:nvPr/>
        </p:nvPicPr>
        <p:blipFill>
          <a:blip r:embed="rId3">
            <a:alphaModFix/>
          </a:blip>
          <a:stretch>
            <a:fillRect/>
          </a:stretch>
        </p:blipFill>
        <p:spPr>
          <a:xfrm>
            <a:off x="1871425" y="3157825"/>
            <a:ext cx="1828800" cy="609600"/>
          </a:xfrm>
          <a:prstGeom prst="rect">
            <a:avLst/>
          </a:prstGeom>
          <a:noFill/>
          <a:ln>
            <a:noFill/>
          </a:ln>
        </p:spPr>
      </p:pic>
      <p:pic>
        <p:nvPicPr>
          <p:cNvPr id="4971" name="Google Shape;4971;p100"/>
          <p:cNvPicPr preferRelativeResize="0"/>
          <p:nvPr/>
        </p:nvPicPr>
        <p:blipFill>
          <a:blip r:embed="rId4">
            <a:alphaModFix/>
          </a:blip>
          <a:stretch>
            <a:fillRect/>
          </a:stretch>
        </p:blipFill>
        <p:spPr>
          <a:xfrm>
            <a:off x="5618863" y="2465825"/>
            <a:ext cx="1828800" cy="609600"/>
          </a:xfrm>
          <a:prstGeom prst="rect">
            <a:avLst/>
          </a:prstGeom>
          <a:noFill/>
          <a:ln>
            <a:noFill/>
          </a:ln>
        </p:spPr>
      </p:pic>
      <p:pic>
        <p:nvPicPr>
          <p:cNvPr id="4972" name="Google Shape;4972;p100"/>
          <p:cNvPicPr preferRelativeResize="0"/>
          <p:nvPr/>
        </p:nvPicPr>
        <p:blipFill>
          <a:blip r:embed="rId3">
            <a:alphaModFix/>
          </a:blip>
          <a:stretch>
            <a:fillRect/>
          </a:stretch>
        </p:blipFill>
        <p:spPr>
          <a:xfrm>
            <a:off x="1871425" y="2465825"/>
            <a:ext cx="1828800" cy="609600"/>
          </a:xfrm>
          <a:prstGeom prst="rect">
            <a:avLst/>
          </a:prstGeom>
          <a:noFill/>
          <a:ln>
            <a:noFill/>
          </a:ln>
        </p:spPr>
      </p:pic>
      <p:pic>
        <p:nvPicPr>
          <p:cNvPr id="4973" name="Google Shape;4973;p100"/>
          <p:cNvPicPr preferRelativeResize="0"/>
          <p:nvPr/>
        </p:nvPicPr>
        <p:blipFill>
          <a:blip r:embed="rId5">
            <a:alphaModFix/>
          </a:blip>
          <a:stretch>
            <a:fillRect/>
          </a:stretch>
        </p:blipFill>
        <p:spPr>
          <a:xfrm>
            <a:off x="5618875" y="1761563"/>
            <a:ext cx="1828800" cy="609600"/>
          </a:xfrm>
          <a:prstGeom prst="rect">
            <a:avLst/>
          </a:prstGeom>
          <a:noFill/>
          <a:ln>
            <a:noFill/>
          </a:ln>
        </p:spPr>
      </p:pic>
      <p:pic>
        <p:nvPicPr>
          <p:cNvPr id="4974" name="Google Shape;4974;p100"/>
          <p:cNvPicPr preferRelativeResize="0"/>
          <p:nvPr/>
        </p:nvPicPr>
        <p:blipFill>
          <a:blip r:embed="rId3">
            <a:alphaModFix/>
          </a:blip>
          <a:stretch>
            <a:fillRect/>
          </a:stretch>
        </p:blipFill>
        <p:spPr>
          <a:xfrm>
            <a:off x="1871413" y="1761575"/>
            <a:ext cx="1828800" cy="609600"/>
          </a:xfrm>
          <a:prstGeom prst="rect">
            <a:avLst/>
          </a:prstGeom>
          <a:noFill/>
          <a:ln>
            <a:noFill/>
          </a:ln>
        </p:spPr>
      </p:pic>
      <p:sp>
        <p:nvSpPr>
          <p:cNvPr id="4975" name="Google Shape;4975;p100"/>
          <p:cNvSpPr txBox="1"/>
          <p:nvPr/>
        </p:nvSpPr>
        <p:spPr>
          <a:xfrm>
            <a:off x="797550" y="1866275"/>
            <a:ext cx="10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Step 2101</a:t>
            </a:r>
            <a:endParaRPr>
              <a:solidFill>
                <a:schemeClr val="dk1"/>
              </a:solidFill>
              <a:latin typeface="Albert Sans"/>
              <a:ea typeface="Albert Sans"/>
              <a:cs typeface="Albert Sans"/>
              <a:sym typeface="Albert Sans"/>
            </a:endParaRPr>
          </a:p>
        </p:txBody>
      </p:sp>
      <p:sp>
        <p:nvSpPr>
          <p:cNvPr id="4976" name="Google Shape;4976;p100"/>
          <p:cNvSpPr txBox="1"/>
          <p:nvPr/>
        </p:nvSpPr>
        <p:spPr>
          <a:xfrm>
            <a:off x="797550" y="2570525"/>
            <a:ext cx="10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Step 6105</a:t>
            </a:r>
            <a:endParaRPr>
              <a:solidFill>
                <a:schemeClr val="dk1"/>
              </a:solidFill>
              <a:latin typeface="Albert Sans"/>
              <a:ea typeface="Albert Sans"/>
              <a:cs typeface="Albert Sans"/>
              <a:sym typeface="Albert Sans"/>
            </a:endParaRPr>
          </a:p>
        </p:txBody>
      </p:sp>
      <p:sp>
        <p:nvSpPr>
          <p:cNvPr id="4977" name="Google Shape;4977;p100"/>
          <p:cNvSpPr txBox="1"/>
          <p:nvPr/>
        </p:nvSpPr>
        <p:spPr>
          <a:xfrm>
            <a:off x="797575" y="3274775"/>
            <a:ext cx="10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Step 8107</a:t>
            </a:r>
            <a:endParaRPr>
              <a:solidFill>
                <a:schemeClr val="dk1"/>
              </a:solidFill>
              <a:latin typeface="Albert Sans"/>
              <a:ea typeface="Albert Sans"/>
              <a:cs typeface="Albert Sans"/>
              <a:sym typeface="Albert Sans"/>
            </a:endParaRPr>
          </a:p>
        </p:txBody>
      </p:sp>
      <p:cxnSp>
        <p:nvCxnSpPr>
          <p:cNvPr id="4978" name="Google Shape;4978;p100"/>
          <p:cNvCxnSpPr/>
          <p:nvPr/>
        </p:nvCxnSpPr>
        <p:spPr>
          <a:xfrm>
            <a:off x="4068225" y="2066375"/>
            <a:ext cx="1295400" cy="0"/>
          </a:xfrm>
          <a:prstGeom prst="straightConnector1">
            <a:avLst/>
          </a:prstGeom>
          <a:noFill/>
          <a:ln cap="flat" cmpd="sng" w="19050">
            <a:solidFill>
              <a:schemeClr val="dk2"/>
            </a:solidFill>
            <a:prstDash val="dash"/>
            <a:round/>
            <a:headEnd len="med" w="med" type="none"/>
            <a:tailEnd len="med" w="med" type="triangle"/>
          </a:ln>
        </p:spPr>
      </p:cxnSp>
      <p:cxnSp>
        <p:nvCxnSpPr>
          <p:cNvPr id="4979" name="Google Shape;4979;p100"/>
          <p:cNvCxnSpPr/>
          <p:nvPr/>
        </p:nvCxnSpPr>
        <p:spPr>
          <a:xfrm>
            <a:off x="4068225" y="2770625"/>
            <a:ext cx="1295400" cy="0"/>
          </a:xfrm>
          <a:prstGeom prst="straightConnector1">
            <a:avLst/>
          </a:prstGeom>
          <a:noFill/>
          <a:ln cap="flat" cmpd="sng" w="19050">
            <a:solidFill>
              <a:schemeClr val="dk2"/>
            </a:solidFill>
            <a:prstDash val="dash"/>
            <a:round/>
            <a:headEnd len="med" w="med" type="none"/>
            <a:tailEnd len="med" w="med" type="triangle"/>
          </a:ln>
        </p:spPr>
      </p:cxnSp>
      <p:cxnSp>
        <p:nvCxnSpPr>
          <p:cNvPr id="4980" name="Google Shape;4980;p100"/>
          <p:cNvCxnSpPr/>
          <p:nvPr/>
        </p:nvCxnSpPr>
        <p:spPr>
          <a:xfrm>
            <a:off x="4068225" y="3462625"/>
            <a:ext cx="1295400" cy="0"/>
          </a:xfrm>
          <a:prstGeom prst="straightConnector1">
            <a:avLst/>
          </a:prstGeom>
          <a:noFill/>
          <a:ln cap="flat" cmpd="sng" w="19050">
            <a:solidFill>
              <a:schemeClr val="dk2"/>
            </a:solidFill>
            <a:prstDash val="dash"/>
            <a:round/>
            <a:headEnd len="med" w="med" type="none"/>
            <a:tailEnd len="med" w="med" type="triangle"/>
          </a:ln>
        </p:spPr>
      </p:cxnSp>
      <p:pic>
        <p:nvPicPr>
          <p:cNvPr id="4981" name="Google Shape;4981;p100"/>
          <p:cNvPicPr preferRelativeResize="0"/>
          <p:nvPr/>
        </p:nvPicPr>
        <p:blipFill>
          <a:blip r:embed="rId6">
            <a:alphaModFix/>
          </a:blip>
          <a:stretch>
            <a:fillRect/>
          </a:stretch>
        </p:blipFill>
        <p:spPr>
          <a:xfrm>
            <a:off x="5618875" y="3177075"/>
            <a:ext cx="1828800" cy="609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5" name="Shape 4985"/>
        <p:cNvGrpSpPr/>
        <p:nvPr/>
      </p:nvGrpSpPr>
      <p:grpSpPr>
        <a:xfrm>
          <a:off x="0" y="0"/>
          <a:ext cx="0" cy="0"/>
          <a:chOff x="0" y="0"/>
          <a:chExt cx="0" cy="0"/>
        </a:xfrm>
      </p:grpSpPr>
      <p:grpSp>
        <p:nvGrpSpPr>
          <p:cNvPr id="4986" name="Google Shape;4986;p101"/>
          <p:cNvGrpSpPr/>
          <p:nvPr/>
        </p:nvGrpSpPr>
        <p:grpSpPr>
          <a:xfrm>
            <a:off x="7443753" y="1403938"/>
            <a:ext cx="942695" cy="390401"/>
            <a:chOff x="5525375" y="1545600"/>
            <a:chExt cx="289650" cy="119950"/>
          </a:xfrm>
        </p:grpSpPr>
        <p:sp>
          <p:nvSpPr>
            <p:cNvPr id="4987" name="Google Shape;4987;p10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0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9" name="Google Shape;4989;p101"/>
          <p:cNvSpPr txBox="1"/>
          <p:nvPr>
            <p:ph type="title"/>
          </p:nvPr>
        </p:nvSpPr>
        <p:spPr>
          <a:xfrm>
            <a:off x="1311750" y="2148005"/>
            <a:ext cx="6520500" cy="10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4990" name="Google Shape;4990;p101"/>
          <p:cNvSpPr txBox="1"/>
          <p:nvPr>
            <p:ph idx="2" type="title"/>
          </p:nvPr>
        </p:nvSpPr>
        <p:spPr>
          <a:xfrm>
            <a:off x="3262775" y="1241225"/>
            <a:ext cx="26184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4991" name="Google Shape;4991;p101"/>
          <p:cNvGrpSpPr/>
          <p:nvPr/>
        </p:nvGrpSpPr>
        <p:grpSpPr>
          <a:xfrm>
            <a:off x="7770818" y="3486871"/>
            <a:ext cx="1032343" cy="1233562"/>
            <a:chOff x="3840250" y="590138"/>
            <a:chExt cx="1090350" cy="1302875"/>
          </a:xfrm>
        </p:grpSpPr>
        <p:sp>
          <p:nvSpPr>
            <p:cNvPr id="4992" name="Google Shape;4992;p101"/>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01"/>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01"/>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01"/>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01"/>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01"/>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01"/>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01"/>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01"/>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01"/>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01"/>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01"/>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01"/>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01"/>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01"/>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101"/>
          <p:cNvGrpSpPr/>
          <p:nvPr/>
        </p:nvGrpSpPr>
        <p:grpSpPr>
          <a:xfrm>
            <a:off x="9" y="353887"/>
            <a:ext cx="2686134" cy="2161420"/>
            <a:chOff x="9" y="353887"/>
            <a:chExt cx="2686134" cy="2161420"/>
          </a:xfrm>
        </p:grpSpPr>
        <p:grpSp>
          <p:nvGrpSpPr>
            <p:cNvPr id="5008" name="Google Shape;5008;p101"/>
            <p:cNvGrpSpPr/>
            <p:nvPr/>
          </p:nvGrpSpPr>
          <p:grpSpPr>
            <a:xfrm>
              <a:off x="9" y="353887"/>
              <a:ext cx="2686134" cy="1006202"/>
              <a:chOff x="6139625" y="939075"/>
              <a:chExt cx="1818642" cy="681247"/>
            </a:xfrm>
          </p:grpSpPr>
          <p:sp>
            <p:nvSpPr>
              <p:cNvPr id="5009" name="Google Shape;5009;p10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0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0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0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101"/>
            <p:cNvGrpSpPr/>
            <p:nvPr/>
          </p:nvGrpSpPr>
          <p:grpSpPr>
            <a:xfrm>
              <a:off x="603556" y="1281746"/>
              <a:ext cx="713035" cy="1233562"/>
              <a:chOff x="3840250" y="590138"/>
              <a:chExt cx="753100" cy="1302875"/>
            </a:xfrm>
          </p:grpSpPr>
          <p:sp>
            <p:nvSpPr>
              <p:cNvPr id="5014" name="Google Shape;5014;p101"/>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01"/>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01"/>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01"/>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01"/>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01"/>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01"/>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01"/>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01"/>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101"/>
            <p:cNvGrpSpPr/>
            <p:nvPr/>
          </p:nvGrpSpPr>
          <p:grpSpPr>
            <a:xfrm>
              <a:off x="1259693" y="1281746"/>
              <a:ext cx="755894" cy="678157"/>
              <a:chOff x="3868225" y="590138"/>
              <a:chExt cx="798367" cy="716262"/>
            </a:xfrm>
          </p:grpSpPr>
          <p:sp>
            <p:nvSpPr>
              <p:cNvPr id="5024" name="Google Shape;5024;p101"/>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01"/>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01"/>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01"/>
              <p:cNvSpPr/>
              <p:nvPr/>
            </p:nvSpPr>
            <p:spPr>
              <a:xfrm>
                <a:off x="4142692" y="932799"/>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01"/>
              <p:cNvSpPr/>
              <p:nvPr/>
            </p:nvSpPr>
            <p:spPr>
              <a:xfrm>
                <a:off x="4238242" y="1012274"/>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01"/>
              <p:cNvSpPr/>
              <p:nvPr/>
            </p:nvSpPr>
            <p:spPr>
              <a:xfrm>
                <a:off x="4310267" y="1089499"/>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0" name="Google Shape;5030;p101"/>
          <p:cNvGrpSpPr/>
          <p:nvPr/>
        </p:nvGrpSpPr>
        <p:grpSpPr>
          <a:xfrm>
            <a:off x="7183584" y="197342"/>
            <a:ext cx="1734671" cy="882183"/>
            <a:chOff x="754950" y="603975"/>
            <a:chExt cx="2507475" cy="1275200"/>
          </a:xfrm>
        </p:grpSpPr>
        <p:sp>
          <p:nvSpPr>
            <p:cNvPr id="5031" name="Google Shape;5031;p101"/>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01"/>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01"/>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01"/>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01"/>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01"/>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01"/>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01"/>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01"/>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01"/>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01"/>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01"/>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01"/>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8" name="Shape 3578"/>
        <p:cNvGrpSpPr/>
        <p:nvPr/>
      </p:nvGrpSpPr>
      <p:grpSpPr>
        <a:xfrm>
          <a:off x="0" y="0"/>
          <a:ext cx="0" cy="0"/>
          <a:chOff x="0" y="0"/>
          <a:chExt cx="0" cy="0"/>
        </a:xfrm>
      </p:grpSpPr>
      <p:sp>
        <p:nvSpPr>
          <p:cNvPr id="3579" name="Google Shape;3579;p39"/>
          <p:cNvSpPr txBox="1"/>
          <p:nvPr>
            <p:ph idx="4294967295" type="subTitle"/>
          </p:nvPr>
        </p:nvSpPr>
        <p:spPr>
          <a:xfrm>
            <a:off x="808000" y="1422600"/>
            <a:ext cx="7704000" cy="23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the </a:t>
            </a:r>
            <a:r>
              <a:rPr b="1" lang="en"/>
              <a:t>SEVIR </a:t>
            </a:r>
            <a:r>
              <a:rPr lang="en"/>
              <a:t>Dataset </a:t>
            </a:r>
            <a:r>
              <a:rPr baseline="30000" lang="en"/>
              <a:t>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t>
            </a:r>
            <a:r>
              <a:rPr lang="en"/>
              <a:t>an annotated, curated, and spatio-temporally aligned dataset containing over 10,000 weather events in the form of consecutive images of clouds from different weather sensors</a:t>
            </a:r>
            <a:endParaRPr/>
          </a:p>
        </p:txBody>
      </p:sp>
      <p:sp>
        <p:nvSpPr>
          <p:cNvPr id="3580" name="Google Shape;358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3581" name="Google Shape;3581;p39"/>
          <p:cNvSpPr txBox="1"/>
          <p:nvPr/>
        </p:nvSpPr>
        <p:spPr>
          <a:xfrm>
            <a:off x="2344200" y="4002625"/>
            <a:ext cx="6477300" cy="804300"/>
          </a:xfrm>
          <a:prstGeom prst="rect">
            <a:avLst/>
          </a:prstGeom>
          <a:solidFill>
            <a:schemeClr val="accent6"/>
          </a:solidFill>
          <a:ln cap="flat" cmpd="sng" w="9525">
            <a:solidFill>
              <a:schemeClr val="accent5"/>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n">
                <a:latin typeface="Albert Sans"/>
                <a:ea typeface="Albert Sans"/>
                <a:cs typeface="Albert Sans"/>
                <a:sym typeface="Albert Sans"/>
              </a:rPr>
              <a:t>[1] </a:t>
            </a:r>
            <a:r>
              <a:rPr lang="en">
                <a:latin typeface="Albert Sans"/>
                <a:ea typeface="Albert Sans"/>
                <a:cs typeface="Albert Sans"/>
                <a:sym typeface="Albert Sans"/>
              </a:rPr>
              <a:t>Veillette </a:t>
            </a:r>
            <a:r>
              <a:rPr lang="en">
                <a:latin typeface="Albert Sans"/>
                <a:ea typeface="Albert Sans"/>
                <a:cs typeface="Albert Sans"/>
                <a:sym typeface="Albert Sans"/>
              </a:rPr>
              <a:t>et al., “</a:t>
            </a:r>
            <a:r>
              <a:rPr i="1" lang="en">
                <a:latin typeface="Albert Sans"/>
                <a:ea typeface="Albert Sans"/>
                <a:cs typeface="Albert Sans"/>
                <a:sym typeface="Albert Sans"/>
              </a:rPr>
              <a:t>SEVIR: A Storm Event Imagery Dataset for Deep Learning Applications in Radar and Satellite Meteorology</a:t>
            </a:r>
            <a:r>
              <a:rPr i="1" lang="en">
                <a:latin typeface="Albert Sans"/>
                <a:ea typeface="Albert Sans"/>
                <a:cs typeface="Albert Sans"/>
                <a:sym typeface="Albert Sans"/>
              </a:rPr>
              <a:t>”</a:t>
            </a:r>
            <a:r>
              <a:rPr lang="en">
                <a:latin typeface="Albert Sans"/>
                <a:ea typeface="Albert Sans"/>
                <a:cs typeface="Albert Sans"/>
                <a:sym typeface="Albert Sans"/>
              </a:rPr>
              <a:t>, Curran Associates Inc. </a:t>
            </a:r>
            <a:r>
              <a:rPr lang="en">
                <a:latin typeface="Albert Sans"/>
                <a:ea typeface="Albert Sans"/>
                <a:cs typeface="Albert Sans"/>
                <a:sym typeface="Albert Sans"/>
              </a:rPr>
              <a:t>2020</a:t>
            </a:r>
            <a:r>
              <a:rPr lang="en">
                <a:latin typeface="Albert Sans"/>
                <a:ea typeface="Albert Sans"/>
                <a:cs typeface="Albert Sans"/>
                <a:sym typeface="Albert Sans"/>
              </a:rPr>
              <a:t>, </a:t>
            </a:r>
            <a:r>
              <a:rPr lang="en" u="sng">
                <a:solidFill>
                  <a:schemeClr val="hlink"/>
                </a:solidFill>
                <a:latin typeface="Albert Sans"/>
                <a:ea typeface="Albert Sans"/>
                <a:cs typeface="Albert Sans"/>
                <a:sym typeface="Albert Sans"/>
                <a:hlinkClick r:id="rId3"/>
              </a:rPr>
              <a:t>https://dl.acm.org/doi/abs/10.5555/3495724.3497570</a:t>
            </a:r>
            <a:r>
              <a:rPr lang="en" u="sng">
                <a:solidFill>
                  <a:srgbClr val="00A6D6"/>
                </a:solidFill>
                <a:latin typeface="Albert Sans"/>
                <a:ea typeface="Albert Sans"/>
                <a:cs typeface="Albert Sans"/>
                <a:sym typeface="Albert Sans"/>
                <a:hlinkClick r:id="rId4">
                  <a:extLst>
                    <a:ext uri="{A12FA001-AC4F-418D-AE19-62706E023703}">
                      <ahyp:hlinkClr val="tx"/>
                    </a:ext>
                  </a:extLst>
                </a:hlinkClick>
              </a:rPr>
              <a:t> </a:t>
            </a:r>
            <a:endParaRPr>
              <a:latin typeface="Albert Sans"/>
              <a:ea typeface="Albert Sans"/>
              <a:cs typeface="Albert Sans"/>
              <a:sym typeface="Albert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7" name="Shape 5047"/>
        <p:cNvGrpSpPr/>
        <p:nvPr/>
      </p:nvGrpSpPr>
      <p:grpSpPr>
        <a:xfrm>
          <a:off x="0" y="0"/>
          <a:ext cx="0" cy="0"/>
          <a:chOff x="0" y="0"/>
          <a:chExt cx="0" cy="0"/>
        </a:xfrm>
      </p:grpSpPr>
      <p:sp>
        <p:nvSpPr>
          <p:cNvPr id="5048" name="Google Shape;5048;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Settings</a:t>
            </a:r>
            <a:endParaRPr>
              <a:solidFill>
                <a:schemeClr val="accent2"/>
              </a:solidFill>
            </a:endParaRPr>
          </a:p>
        </p:txBody>
      </p:sp>
      <p:sp>
        <p:nvSpPr>
          <p:cNvPr id="5049" name="Google Shape;5049;p102"/>
          <p:cNvSpPr txBox="1"/>
          <p:nvPr>
            <p:ph idx="1" type="subTitle"/>
          </p:nvPr>
        </p:nvSpPr>
        <p:spPr>
          <a:xfrm>
            <a:off x="4942900" y="2696601"/>
            <a:ext cx="2789100" cy="13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results are shown for the selected best model </a:t>
            </a:r>
            <a:r>
              <a:rPr lang="en"/>
              <a:t>considering the ir069 channels</a:t>
            </a:r>
            <a:r>
              <a:rPr lang="en"/>
              <a:t>: Space-Time UNet without autoregression</a:t>
            </a:r>
            <a:endParaRPr/>
          </a:p>
        </p:txBody>
      </p:sp>
      <p:sp>
        <p:nvSpPr>
          <p:cNvPr id="5050" name="Google Shape;5050;p102"/>
          <p:cNvSpPr txBox="1"/>
          <p:nvPr>
            <p:ph idx="2" type="subTitle"/>
          </p:nvPr>
        </p:nvSpPr>
        <p:spPr>
          <a:xfrm>
            <a:off x="1412050" y="2696597"/>
            <a:ext cx="2789100" cy="7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Validation results are shown for the different models considering the ir069 channels</a:t>
            </a:r>
            <a:endParaRPr/>
          </a:p>
        </p:txBody>
      </p:sp>
      <p:sp>
        <p:nvSpPr>
          <p:cNvPr id="5051" name="Google Shape;5051;p102"/>
          <p:cNvSpPr txBox="1"/>
          <p:nvPr>
            <p:ph idx="3" type="subTitle"/>
          </p:nvPr>
        </p:nvSpPr>
        <p:spPr>
          <a:xfrm>
            <a:off x="1412062" y="2269525"/>
            <a:ext cx="27891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Validation</a:t>
            </a:r>
            <a:endParaRPr/>
          </a:p>
        </p:txBody>
      </p:sp>
      <p:grpSp>
        <p:nvGrpSpPr>
          <p:cNvPr id="5052" name="Google Shape;5052;p102"/>
          <p:cNvGrpSpPr/>
          <p:nvPr/>
        </p:nvGrpSpPr>
        <p:grpSpPr>
          <a:xfrm>
            <a:off x="2571115" y="1801849"/>
            <a:ext cx="470984" cy="470984"/>
            <a:chOff x="1492675" y="4992125"/>
            <a:chExt cx="481825" cy="481825"/>
          </a:xfrm>
        </p:grpSpPr>
        <p:sp>
          <p:nvSpPr>
            <p:cNvPr id="5053" name="Google Shape;5053;p10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10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5" name="Google Shape;5055;p102"/>
          <p:cNvGrpSpPr/>
          <p:nvPr/>
        </p:nvGrpSpPr>
        <p:grpSpPr>
          <a:xfrm>
            <a:off x="6123302" y="1823186"/>
            <a:ext cx="428294" cy="428294"/>
            <a:chOff x="899850" y="4992125"/>
            <a:chExt cx="481825" cy="481825"/>
          </a:xfrm>
        </p:grpSpPr>
        <p:sp>
          <p:nvSpPr>
            <p:cNvPr id="5056" name="Google Shape;5056;p10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10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10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59" name="Google Shape;5059;p102"/>
          <p:cNvSpPr txBox="1"/>
          <p:nvPr>
            <p:ph idx="4" type="subTitle"/>
          </p:nvPr>
        </p:nvSpPr>
        <p:spPr>
          <a:xfrm>
            <a:off x="4942915" y="2269525"/>
            <a:ext cx="27891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3" name="Shape 5063"/>
        <p:cNvGrpSpPr/>
        <p:nvPr/>
      </p:nvGrpSpPr>
      <p:grpSpPr>
        <a:xfrm>
          <a:off x="0" y="0"/>
          <a:ext cx="0" cy="0"/>
          <a:chOff x="0" y="0"/>
          <a:chExt cx="0" cy="0"/>
        </a:xfrm>
      </p:grpSpPr>
      <p:sp>
        <p:nvSpPr>
          <p:cNvPr id="5064" name="Google Shape;5064;p103"/>
          <p:cNvSpPr txBox="1"/>
          <p:nvPr/>
        </p:nvSpPr>
        <p:spPr>
          <a:xfrm flipH="1">
            <a:off x="1074375" y="1236661"/>
            <a:ext cx="2143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Best models</a:t>
            </a:r>
            <a:endParaRPr b="1" sz="2100">
              <a:solidFill>
                <a:schemeClr val="accent2"/>
              </a:solidFill>
              <a:latin typeface="Fahkwang"/>
              <a:ea typeface="Fahkwang"/>
              <a:cs typeface="Fahkwang"/>
              <a:sym typeface="Fahkwang"/>
            </a:endParaRPr>
          </a:p>
        </p:txBody>
      </p:sp>
      <p:sp>
        <p:nvSpPr>
          <p:cNvPr id="5065" name="Google Shape;5065;p103"/>
          <p:cNvSpPr txBox="1"/>
          <p:nvPr/>
        </p:nvSpPr>
        <p:spPr>
          <a:xfrm flipH="1">
            <a:off x="1053050" y="3609450"/>
            <a:ext cx="23241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Other</a:t>
            </a:r>
            <a:endParaRPr b="1" sz="2100">
              <a:solidFill>
                <a:schemeClr val="accent2"/>
              </a:solidFill>
              <a:latin typeface="Fahkwang"/>
              <a:ea typeface="Fahkwang"/>
              <a:cs typeface="Fahkwang"/>
              <a:sym typeface="Fahkwang"/>
            </a:endParaRPr>
          </a:p>
        </p:txBody>
      </p:sp>
      <p:sp>
        <p:nvSpPr>
          <p:cNvPr id="5066" name="Google Shape;5066;p103"/>
          <p:cNvSpPr txBox="1"/>
          <p:nvPr/>
        </p:nvSpPr>
        <p:spPr>
          <a:xfrm flipH="1">
            <a:off x="1040800" y="2423038"/>
            <a:ext cx="2398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Worst Models</a:t>
            </a:r>
            <a:endParaRPr b="1" sz="2100">
              <a:solidFill>
                <a:schemeClr val="accent2"/>
              </a:solidFill>
              <a:latin typeface="Fahkwang"/>
              <a:ea typeface="Fahkwang"/>
              <a:cs typeface="Fahkwang"/>
              <a:sym typeface="Fahkwang"/>
            </a:endParaRPr>
          </a:p>
        </p:txBody>
      </p:sp>
      <p:sp>
        <p:nvSpPr>
          <p:cNvPr id="5067" name="Google Shape;5067;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mCSI</a:t>
            </a:r>
            <a:endParaRPr/>
          </a:p>
        </p:txBody>
      </p:sp>
      <p:sp>
        <p:nvSpPr>
          <p:cNvPr id="5068" name="Google Shape;5068;p103"/>
          <p:cNvSpPr txBox="1"/>
          <p:nvPr/>
        </p:nvSpPr>
        <p:spPr>
          <a:xfrm flipH="1">
            <a:off x="1074375" y="1689822"/>
            <a:ext cx="2143200" cy="62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Space-Time UNets</a:t>
            </a:r>
            <a:endParaRPr>
              <a:solidFill>
                <a:schemeClr val="dk1"/>
              </a:solidFill>
              <a:latin typeface="Albert Sans"/>
              <a:ea typeface="Albert Sans"/>
              <a:cs typeface="Albert Sans"/>
              <a:sym typeface="Albert Sans"/>
            </a:endParaRPr>
          </a:p>
        </p:txBody>
      </p:sp>
      <p:sp>
        <p:nvSpPr>
          <p:cNvPr id="5069" name="Google Shape;5069;p103"/>
          <p:cNvSpPr txBox="1"/>
          <p:nvPr/>
        </p:nvSpPr>
        <p:spPr>
          <a:xfrm flipH="1">
            <a:off x="1052975" y="4062600"/>
            <a:ext cx="2694600" cy="62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Multichannel performs bad;</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GRU models don’t improve</a:t>
            </a:r>
            <a:endParaRPr>
              <a:solidFill>
                <a:schemeClr val="dk1"/>
              </a:solidFill>
              <a:latin typeface="Albert Sans"/>
              <a:ea typeface="Albert Sans"/>
              <a:cs typeface="Albert Sans"/>
              <a:sym typeface="Albert Sans"/>
            </a:endParaRPr>
          </a:p>
        </p:txBody>
      </p:sp>
      <p:grpSp>
        <p:nvGrpSpPr>
          <p:cNvPr id="5070" name="Google Shape;5070;p103"/>
          <p:cNvGrpSpPr/>
          <p:nvPr/>
        </p:nvGrpSpPr>
        <p:grpSpPr>
          <a:xfrm>
            <a:off x="719988" y="2549735"/>
            <a:ext cx="339253" cy="339253"/>
            <a:chOff x="2085525" y="4992125"/>
            <a:chExt cx="481825" cy="481825"/>
          </a:xfrm>
        </p:grpSpPr>
        <p:sp>
          <p:nvSpPr>
            <p:cNvPr id="5071" name="Google Shape;5071;p10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D627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10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D627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73" name="Google Shape;5073;p103"/>
          <p:cNvSpPr txBox="1"/>
          <p:nvPr/>
        </p:nvSpPr>
        <p:spPr>
          <a:xfrm flipH="1">
            <a:off x="1040800" y="2876188"/>
            <a:ext cx="29697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Baseline without autoregression</a:t>
            </a:r>
            <a:endParaRPr>
              <a:solidFill>
                <a:schemeClr val="dk1"/>
              </a:solidFill>
              <a:latin typeface="Albert Sans"/>
              <a:ea typeface="Albert Sans"/>
              <a:cs typeface="Albert Sans"/>
              <a:sym typeface="Albert Sans"/>
            </a:endParaRPr>
          </a:p>
        </p:txBody>
      </p:sp>
      <p:sp>
        <p:nvSpPr>
          <p:cNvPr id="5074" name="Google Shape;5074;p103"/>
          <p:cNvSpPr/>
          <p:nvPr/>
        </p:nvSpPr>
        <p:spPr>
          <a:xfrm>
            <a:off x="4247807" y="2295305"/>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03"/>
          <p:cNvSpPr/>
          <p:nvPr/>
        </p:nvSpPr>
        <p:spPr>
          <a:xfrm>
            <a:off x="5825007" y="3460865"/>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03"/>
          <p:cNvSpPr/>
          <p:nvPr/>
        </p:nvSpPr>
        <p:spPr>
          <a:xfrm>
            <a:off x="7327832" y="2957588"/>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7" name="Google Shape;5077;p103"/>
          <p:cNvPicPr preferRelativeResize="0"/>
          <p:nvPr/>
        </p:nvPicPr>
        <p:blipFill rotWithShape="1">
          <a:blip r:embed="rId3">
            <a:alphaModFix/>
          </a:blip>
          <a:srcRect b="0" l="0" r="0" t="3670"/>
          <a:stretch/>
        </p:blipFill>
        <p:spPr>
          <a:xfrm>
            <a:off x="3992225" y="1152000"/>
            <a:ext cx="4431775" cy="3686450"/>
          </a:xfrm>
          <a:prstGeom prst="rect">
            <a:avLst/>
          </a:prstGeom>
          <a:noFill/>
          <a:ln>
            <a:noFill/>
          </a:ln>
        </p:spPr>
      </p:pic>
      <p:grpSp>
        <p:nvGrpSpPr>
          <p:cNvPr id="5078" name="Google Shape;5078;p103"/>
          <p:cNvGrpSpPr/>
          <p:nvPr/>
        </p:nvGrpSpPr>
        <p:grpSpPr>
          <a:xfrm>
            <a:off x="753493" y="1345192"/>
            <a:ext cx="339253" cy="339253"/>
            <a:chOff x="1492675" y="4992125"/>
            <a:chExt cx="481825" cy="481825"/>
          </a:xfrm>
        </p:grpSpPr>
        <p:sp>
          <p:nvSpPr>
            <p:cNvPr id="5079" name="Google Shape;5079;p10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2CA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10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2CA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1" name="Google Shape;5081;p103"/>
          <p:cNvGrpSpPr/>
          <p:nvPr/>
        </p:nvGrpSpPr>
        <p:grpSpPr>
          <a:xfrm>
            <a:off x="732223" y="3733442"/>
            <a:ext cx="339253" cy="339253"/>
            <a:chOff x="3271200" y="4992125"/>
            <a:chExt cx="481825" cy="481825"/>
          </a:xfrm>
        </p:grpSpPr>
        <p:sp>
          <p:nvSpPr>
            <p:cNvPr id="5082" name="Google Shape;5082;p10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10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10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8" name="Shape 5088"/>
        <p:cNvGrpSpPr/>
        <p:nvPr/>
      </p:nvGrpSpPr>
      <p:grpSpPr>
        <a:xfrm>
          <a:off x="0" y="0"/>
          <a:ext cx="0" cy="0"/>
          <a:chOff x="0" y="0"/>
          <a:chExt cx="0" cy="0"/>
        </a:xfrm>
      </p:grpSpPr>
      <p:sp>
        <p:nvSpPr>
          <p:cNvPr id="5089" name="Google Shape;5089;p104"/>
          <p:cNvSpPr txBox="1"/>
          <p:nvPr/>
        </p:nvSpPr>
        <p:spPr>
          <a:xfrm flipH="1">
            <a:off x="720000" y="1236661"/>
            <a:ext cx="2143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SSIM</a:t>
            </a:r>
            <a:endParaRPr b="1" sz="2100">
              <a:solidFill>
                <a:schemeClr val="accent2"/>
              </a:solidFill>
              <a:latin typeface="Fahkwang"/>
              <a:ea typeface="Fahkwang"/>
              <a:cs typeface="Fahkwang"/>
              <a:sym typeface="Fahkwang"/>
            </a:endParaRPr>
          </a:p>
        </p:txBody>
      </p:sp>
      <p:sp>
        <p:nvSpPr>
          <p:cNvPr id="5090" name="Google Shape;5090;p104"/>
          <p:cNvSpPr txBox="1"/>
          <p:nvPr/>
        </p:nvSpPr>
        <p:spPr>
          <a:xfrm flipH="1">
            <a:off x="3345075" y="1236638"/>
            <a:ext cx="2398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PSNR</a:t>
            </a:r>
            <a:endParaRPr b="1" sz="2100">
              <a:solidFill>
                <a:schemeClr val="accent2"/>
              </a:solidFill>
              <a:latin typeface="Fahkwang"/>
              <a:ea typeface="Fahkwang"/>
              <a:cs typeface="Fahkwang"/>
              <a:sym typeface="Fahkwang"/>
            </a:endParaRPr>
          </a:p>
        </p:txBody>
      </p:sp>
      <p:sp>
        <p:nvSpPr>
          <p:cNvPr id="5091" name="Google Shape;5091;p1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Validation Metrics</a:t>
            </a:r>
            <a:endParaRPr/>
          </a:p>
        </p:txBody>
      </p:sp>
      <p:pic>
        <p:nvPicPr>
          <p:cNvPr id="5092" name="Google Shape;5092;p104"/>
          <p:cNvPicPr preferRelativeResize="0"/>
          <p:nvPr/>
        </p:nvPicPr>
        <p:blipFill rotWithShape="1">
          <a:blip r:embed="rId3">
            <a:alphaModFix/>
          </a:blip>
          <a:srcRect b="0" l="0" r="0" t="3790"/>
          <a:stretch/>
        </p:blipFill>
        <p:spPr>
          <a:xfrm>
            <a:off x="6002925" y="1816900"/>
            <a:ext cx="2548126" cy="2179451"/>
          </a:xfrm>
          <a:prstGeom prst="rect">
            <a:avLst/>
          </a:prstGeom>
          <a:noFill/>
          <a:ln>
            <a:noFill/>
          </a:ln>
        </p:spPr>
      </p:pic>
      <p:pic>
        <p:nvPicPr>
          <p:cNvPr id="5093" name="Google Shape;5093;p104"/>
          <p:cNvPicPr preferRelativeResize="0"/>
          <p:nvPr/>
        </p:nvPicPr>
        <p:blipFill rotWithShape="1">
          <a:blip r:embed="rId4">
            <a:alphaModFix/>
          </a:blip>
          <a:srcRect b="0" l="0" r="0" t="3938"/>
          <a:stretch/>
        </p:blipFill>
        <p:spPr>
          <a:xfrm>
            <a:off x="3345075" y="1816900"/>
            <a:ext cx="2580911" cy="2130550"/>
          </a:xfrm>
          <a:prstGeom prst="rect">
            <a:avLst/>
          </a:prstGeom>
          <a:noFill/>
          <a:ln>
            <a:noFill/>
          </a:ln>
        </p:spPr>
      </p:pic>
      <p:pic>
        <p:nvPicPr>
          <p:cNvPr id="5094" name="Google Shape;5094;p104"/>
          <p:cNvPicPr preferRelativeResize="0"/>
          <p:nvPr/>
        </p:nvPicPr>
        <p:blipFill rotWithShape="1">
          <a:blip r:embed="rId5">
            <a:alphaModFix/>
          </a:blip>
          <a:srcRect b="0" l="0" r="0" t="3166"/>
          <a:stretch/>
        </p:blipFill>
        <p:spPr>
          <a:xfrm>
            <a:off x="720000" y="1816900"/>
            <a:ext cx="2548126" cy="2130550"/>
          </a:xfrm>
          <a:prstGeom prst="rect">
            <a:avLst/>
          </a:prstGeom>
          <a:noFill/>
          <a:ln>
            <a:noFill/>
          </a:ln>
        </p:spPr>
      </p:pic>
      <p:sp>
        <p:nvSpPr>
          <p:cNvPr id="5095" name="Google Shape;5095;p104"/>
          <p:cNvSpPr txBox="1"/>
          <p:nvPr/>
        </p:nvSpPr>
        <p:spPr>
          <a:xfrm flipH="1">
            <a:off x="6002925" y="1236638"/>
            <a:ext cx="2398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MSE</a:t>
            </a:r>
            <a:endParaRPr b="1" sz="2100">
              <a:solidFill>
                <a:schemeClr val="accent2"/>
              </a:solidFill>
              <a:latin typeface="Fahkwang"/>
              <a:ea typeface="Fahkwang"/>
              <a:cs typeface="Fahkwang"/>
              <a:sym typeface="Fahkwang"/>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9" name="Shape 5099"/>
        <p:cNvGrpSpPr/>
        <p:nvPr/>
      </p:nvGrpSpPr>
      <p:grpSpPr>
        <a:xfrm>
          <a:off x="0" y="0"/>
          <a:ext cx="0" cy="0"/>
          <a:chOff x="0" y="0"/>
          <a:chExt cx="0" cy="0"/>
        </a:xfrm>
      </p:grpSpPr>
      <p:sp>
        <p:nvSpPr>
          <p:cNvPr id="5100" name="Google Shape;5100;p105"/>
          <p:cNvSpPr txBox="1"/>
          <p:nvPr/>
        </p:nvSpPr>
        <p:spPr>
          <a:xfrm flipH="1">
            <a:off x="1074375" y="1236650"/>
            <a:ext cx="2398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Fastest model</a:t>
            </a:r>
            <a:endParaRPr b="1" sz="2100">
              <a:solidFill>
                <a:schemeClr val="accent2"/>
              </a:solidFill>
              <a:latin typeface="Fahkwang"/>
              <a:ea typeface="Fahkwang"/>
              <a:cs typeface="Fahkwang"/>
              <a:sym typeface="Fahkwang"/>
            </a:endParaRPr>
          </a:p>
        </p:txBody>
      </p:sp>
      <p:sp>
        <p:nvSpPr>
          <p:cNvPr id="5101" name="Google Shape;5101;p105"/>
          <p:cNvSpPr txBox="1"/>
          <p:nvPr/>
        </p:nvSpPr>
        <p:spPr>
          <a:xfrm flipH="1">
            <a:off x="1053050" y="3609450"/>
            <a:ext cx="23241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Other</a:t>
            </a:r>
            <a:endParaRPr b="1" sz="2100">
              <a:solidFill>
                <a:schemeClr val="accent2"/>
              </a:solidFill>
              <a:latin typeface="Fahkwang"/>
              <a:ea typeface="Fahkwang"/>
              <a:cs typeface="Fahkwang"/>
              <a:sym typeface="Fahkwang"/>
            </a:endParaRPr>
          </a:p>
        </p:txBody>
      </p:sp>
      <p:sp>
        <p:nvSpPr>
          <p:cNvPr id="5102" name="Google Shape;5102;p105"/>
          <p:cNvSpPr txBox="1"/>
          <p:nvPr/>
        </p:nvSpPr>
        <p:spPr>
          <a:xfrm flipH="1">
            <a:off x="1040800" y="2423038"/>
            <a:ext cx="2398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Slower models</a:t>
            </a:r>
            <a:endParaRPr b="1" sz="2100">
              <a:solidFill>
                <a:schemeClr val="accent2"/>
              </a:solidFill>
              <a:latin typeface="Fahkwang"/>
              <a:ea typeface="Fahkwang"/>
              <a:cs typeface="Fahkwang"/>
              <a:sym typeface="Fahkwang"/>
            </a:endParaRPr>
          </a:p>
        </p:txBody>
      </p:sp>
      <p:sp>
        <p:nvSpPr>
          <p:cNvPr id="5103" name="Google Shape;5103;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Times</a:t>
            </a:r>
            <a:endParaRPr/>
          </a:p>
        </p:txBody>
      </p:sp>
      <p:sp>
        <p:nvSpPr>
          <p:cNvPr id="5104" name="Google Shape;5104;p105"/>
          <p:cNvSpPr txBox="1"/>
          <p:nvPr/>
        </p:nvSpPr>
        <p:spPr>
          <a:xfrm flipH="1">
            <a:off x="1074375" y="1689822"/>
            <a:ext cx="2143200" cy="62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Baseline Without Autoregression</a:t>
            </a:r>
            <a:endParaRPr>
              <a:solidFill>
                <a:schemeClr val="dk1"/>
              </a:solidFill>
              <a:latin typeface="Albert Sans"/>
              <a:ea typeface="Albert Sans"/>
              <a:cs typeface="Albert Sans"/>
              <a:sym typeface="Albert Sans"/>
            </a:endParaRPr>
          </a:p>
        </p:txBody>
      </p:sp>
      <p:sp>
        <p:nvSpPr>
          <p:cNvPr id="5105" name="Google Shape;5105;p105"/>
          <p:cNvSpPr txBox="1"/>
          <p:nvPr/>
        </p:nvSpPr>
        <p:spPr>
          <a:xfrm flipH="1">
            <a:off x="1052975" y="4062600"/>
            <a:ext cx="2694600" cy="85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The </a:t>
            </a:r>
            <a:r>
              <a:rPr lang="en">
                <a:solidFill>
                  <a:schemeClr val="dk1"/>
                </a:solidFill>
                <a:latin typeface="Albert Sans"/>
                <a:ea typeface="Albert Sans"/>
                <a:cs typeface="Albert Sans"/>
                <a:sym typeface="Albert Sans"/>
              </a:rPr>
              <a:t>GRU models are quite fast in training time, with average performances</a:t>
            </a:r>
            <a:endParaRPr>
              <a:solidFill>
                <a:schemeClr val="dk1"/>
              </a:solidFill>
              <a:latin typeface="Albert Sans"/>
              <a:ea typeface="Albert Sans"/>
              <a:cs typeface="Albert Sans"/>
              <a:sym typeface="Albert Sans"/>
            </a:endParaRPr>
          </a:p>
        </p:txBody>
      </p:sp>
      <p:grpSp>
        <p:nvGrpSpPr>
          <p:cNvPr id="5106" name="Google Shape;5106;p105"/>
          <p:cNvGrpSpPr/>
          <p:nvPr/>
        </p:nvGrpSpPr>
        <p:grpSpPr>
          <a:xfrm>
            <a:off x="719988" y="2549735"/>
            <a:ext cx="339253" cy="339253"/>
            <a:chOff x="2085525" y="4992125"/>
            <a:chExt cx="481825" cy="481825"/>
          </a:xfrm>
        </p:grpSpPr>
        <p:sp>
          <p:nvSpPr>
            <p:cNvPr id="5107" name="Google Shape;5107;p10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D627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10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D627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09" name="Google Shape;5109;p105"/>
          <p:cNvSpPr txBox="1"/>
          <p:nvPr/>
        </p:nvSpPr>
        <p:spPr>
          <a:xfrm flipH="1">
            <a:off x="1040800" y="2876188"/>
            <a:ext cx="29697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Space-Time UNets</a:t>
            </a:r>
            <a:endParaRPr>
              <a:solidFill>
                <a:schemeClr val="dk1"/>
              </a:solidFill>
              <a:latin typeface="Albert Sans"/>
              <a:ea typeface="Albert Sans"/>
              <a:cs typeface="Albert Sans"/>
              <a:sym typeface="Albert Sans"/>
            </a:endParaRPr>
          </a:p>
        </p:txBody>
      </p:sp>
      <p:sp>
        <p:nvSpPr>
          <p:cNvPr id="5110" name="Google Shape;5110;p105"/>
          <p:cNvSpPr/>
          <p:nvPr/>
        </p:nvSpPr>
        <p:spPr>
          <a:xfrm>
            <a:off x="4247807" y="2295305"/>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05"/>
          <p:cNvSpPr/>
          <p:nvPr/>
        </p:nvSpPr>
        <p:spPr>
          <a:xfrm>
            <a:off x="5825007" y="3460865"/>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05"/>
          <p:cNvSpPr/>
          <p:nvPr/>
        </p:nvSpPr>
        <p:spPr>
          <a:xfrm>
            <a:off x="7327832" y="2957588"/>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3" name="Google Shape;5113;p105"/>
          <p:cNvGrpSpPr/>
          <p:nvPr/>
        </p:nvGrpSpPr>
        <p:grpSpPr>
          <a:xfrm>
            <a:off x="753493" y="1345192"/>
            <a:ext cx="339253" cy="339253"/>
            <a:chOff x="1492675" y="4992125"/>
            <a:chExt cx="481825" cy="481825"/>
          </a:xfrm>
        </p:grpSpPr>
        <p:sp>
          <p:nvSpPr>
            <p:cNvPr id="5114" name="Google Shape;5114;p10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2CA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10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2CA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6" name="Google Shape;5116;p105"/>
          <p:cNvGrpSpPr/>
          <p:nvPr/>
        </p:nvGrpSpPr>
        <p:grpSpPr>
          <a:xfrm>
            <a:off x="732223" y="3733442"/>
            <a:ext cx="339253" cy="339253"/>
            <a:chOff x="3271200" y="4992125"/>
            <a:chExt cx="481825" cy="481825"/>
          </a:xfrm>
        </p:grpSpPr>
        <p:sp>
          <p:nvSpPr>
            <p:cNvPr id="5117" name="Google Shape;5117;p10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10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10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5120" name="Google Shape;5120;p105"/>
          <p:cNvPicPr preferRelativeResize="0"/>
          <p:nvPr/>
        </p:nvPicPr>
        <p:blipFill rotWithShape="1">
          <a:blip r:embed="rId3">
            <a:alphaModFix/>
          </a:blip>
          <a:srcRect b="0" l="0" r="0" t="4269"/>
          <a:stretch/>
        </p:blipFill>
        <p:spPr>
          <a:xfrm>
            <a:off x="4165475" y="1236650"/>
            <a:ext cx="4167075" cy="3528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4" name="Shape 5124"/>
        <p:cNvGrpSpPr/>
        <p:nvPr/>
      </p:nvGrpSpPr>
      <p:grpSpPr>
        <a:xfrm>
          <a:off x="0" y="0"/>
          <a:ext cx="0" cy="0"/>
          <a:chOff x="0" y="0"/>
          <a:chExt cx="0" cy="0"/>
        </a:xfrm>
      </p:grpSpPr>
      <p:sp>
        <p:nvSpPr>
          <p:cNvPr id="5125" name="Google Shape;5125;p10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 Predictions at Checkpoint</a:t>
            </a:r>
            <a:endParaRPr/>
          </a:p>
        </p:txBody>
      </p:sp>
      <p:graphicFrame>
        <p:nvGraphicFramePr>
          <p:cNvPr id="5126" name="Google Shape;5126;p106"/>
          <p:cNvGraphicFramePr/>
          <p:nvPr/>
        </p:nvGraphicFramePr>
        <p:xfrm>
          <a:off x="879375" y="1115513"/>
          <a:ext cx="3000000" cy="3000000"/>
        </p:xfrm>
        <a:graphic>
          <a:graphicData uri="http://schemas.openxmlformats.org/drawingml/2006/table">
            <a:tbl>
              <a:tblPr>
                <a:noFill/>
                <a:tableStyleId>{B62B823D-2166-45B4-8C6F-F308EB31710A}</a:tableStyleId>
              </a:tblPr>
              <a:tblGrid>
                <a:gridCol w="2614250"/>
                <a:gridCol w="2830075"/>
                <a:gridCol w="1940950"/>
              </a:tblGrid>
              <a:tr h="487125">
                <a:tc>
                  <a:txBody>
                    <a:bodyPr/>
                    <a:lstStyle/>
                    <a:p>
                      <a:pPr indent="0" lvl="0" marL="0" rtl="0" algn="l">
                        <a:spcBef>
                          <a:spcPts val="0"/>
                        </a:spcBef>
                        <a:spcAft>
                          <a:spcPts val="0"/>
                        </a:spcAft>
                        <a:buNone/>
                      </a:pPr>
                      <a:r>
                        <a:rPr b="1" lang="en" sz="2100">
                          <a:solidFill>
                            <a:schemeClr val="accent2"/>
                          </a:solidFill>
                          <a:latin typeface="Fahkwang"/>
                          <a:ea typeface="Fahkwang"/>
                          <a:cs typeface="Fahkwang"/>
                          <a:sym typeface="Fahkwang"/>
                        </a:rPr>
                        <a:t>Model</a:t>
                      </a:r>
                      <a:endParaRPr b="1" sz="21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c>
                  <a:txBody>
                    <a:bodyPr/>
                    <a:lstStyle/>
                    <a:p>
                      <a:pPr indent="0" lvl="0" marL="0" rtl="0" algn="l">
                        <a:spcBef>
                          <a:spcPts val="0"/>
                        </a:spcBef>
                        <a:spcAft>
                          <a:spcPts val="0"/>
                        </a:spcAft>
                        <a:buNone/>
                      </a:pPr>
                      <a:r>
                        <a:rPr b="1" lang="en" sz="2100">
                          <a:solidFill>
                            <a:schemeClr val="accent2"/>
                          </a:solidFill>
                          <a:latin typeface="Fahkwang"/>
                          <a:ea typeface="Fahkwang"/>
                          <a:cs typeface="Fahkwang"/>
                          <a:sym typeface="Fahkwang"/>
                        </a:rPr>
                        <a:t>Predicted Frames</a:t>
                      </a:r>
                      <a:endParaRPr b="1" sz="21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c>
                  <a:txBody>
                    <a:bodyPr/>
                    <a:lstStyle/>
                    <a:p>
                      <a:pPr indent="0" lvl="0" marL="0" rtl="0" algn="l">
                        <a:spcBef>
                          <a:spcPts val="0"/>
                        </a:spcBef>
                        <a:spcAft>
                          <a:spcPts val="0"/>
                        </a:spcAft>
                        <a:buNone/>
                      </a:pPr>
                      <a:r>
                        <a:rPr b="1" lang="en" sz="2100">
                          <a:solidFill>
                            <a:schemeClr val="accent2"/>
                          </a:solidFill>
                          <a:latin typeface="Fahkwang"/>
                          <a:ea typeface="Fahkwang"/>
                          <a:cs typeface="Fahkwang"/>
                          <a:sym typeface="Fahkwang"/>
                        </a:rPr>
                        <a:t>Actual</a:t>
                      </a:r>
                      <a:endParaRPr b="1" sz="21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r>
              <a:tr h="562375">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Baseline without Autoregression</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rowSpan="7">
                  <a:txBody>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562375">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Baseline with Autoregression</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vMerge="1"/>
              </a:tr>
              <a:tr h="562375">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Baseline with Autoregression Multichannel</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vMerge="1"/>
              </a:tr>
              <a:tr h="562375">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ConvGRU (last hidden state)</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vMerge="1"/>
              </a:tr>
              <a:tr h="562375">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ConvGRU (last hidden state and last frame)</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vMerge="1"/>
              </a:tr>
              <a:tr h="562375">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Space-Time UNet with Autoregression</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vMerge="1"/>
              </a:tr>
              <a:tr h="562375">
                <a:tc>
                  <a:txBody>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Space-Time UNet without Autoregression</a:t>
                      </a:r>
                      <a:endParaRPr b="1">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vMerge="1"/>
              </a:tr>
            </a:tbl>
          </a:graphicData>
        </a:graphic>
      </p:graphicFrame>
      <p:pic>
        <p:nvPicPr>
          <p:cNvPr id="5127" name="Google Shape;5127;p106"/>
          <p:cNvPicPr preferRelativeResize="0"/>
          <p:nvPr/>
        </p:nvPicPr>
        <p:blipFill>
          <a:blip r:embed="rId3">
            <a:alphaModFix/>
          </a:blip>
          <a:stretch>
            <a:fillRect/>
          </a:stretch>
        </p:blipFill>
        <p:spPr>
          <a:xfrm>
            <a:off x="4125400" y="5009525"/>
            <a:ext cx="1512550" cy="504175"/>
          </a:xfrm>
          <a:prstGeom prst="rect">
            <a:avLst/>
          </a:prstGeom>
          <a:noFill/>
          <a:ln>
            <a:noFill/>
          </a:ln>
        </p:spPr>
      </p:pic>
      <p:pic>
        <p:nvPicPr>
          <p:cNvPr id="5128" name="Google Shape;5128;p106"/>
          <p:cNvPicPr preferRelativeResize="0"/>
          <p:nvPr/>
        </p:nvPicPr>
        <p:blipFill>
          <a:blip r:embed="rId4">
            <a:alphaModFix/>
          </a:blip>
          <a:stretch>
            <a:fillRect/>
          </a:stretch>
        </p:blipFill>
        <p:spPr>
          <a:xfrm>
            <a:off x="4125400" y="4445350"/>
            <a:ext cx="1512556" cy="504175"/>
          </a:xfrm>
          <a:prstGeom prst="rect">
            <a:avLst/>
          </a:prstGeom>
          <a:noFill/>
          <a:ln>
            <a:noFill/>
          </a:ln>
        </p:spPr>
      </p:pic>
      <p:pic>
        <p:nvPicPr>
          <p:cNvPr id="5129" name="Google Shape;5129;p106"/>
          <p:cNvPicPr preferRelativeResize="0"/>
          <p:nvPr/>
        </p:nvPicPr>
        <p:blipFill>
          <a:blip r:embed="rId5">
            <a:alphaModFix/>
          </a:blip>
          <a:stretch>
            <a:fillRect/>
          </a:stretch>
        </p:blipFill>
        <p:spPr>
          <a:xfrm>
            <a:off x="4125388" y="3322950"/>
            <a:ext cx="1512550" cy="504183"/>
          </a:xfrm>
          <a:prstGeom prst="rect">
            <a:avLst/>
          </a:prstGeom>
          <a:noFill/>
          <a:ln>
            <a:noFill/>
          </a:ln>
        </p:spPr>
      </p:pic>
      <p:pic>
        <p:nvPicPr>
          <p:cNvPr id="5130" name="Google Shape;5130;p106"/>
          <p:cNvPicPr preferRelativeResize="0"/>
          <p:nvPr/>
        </p:nvPicPr>
        <p:blipFill>
          <a:blip r:embed="rId6">
            <a:alphaModFix/>
          </a:blip>
          <a:stretch>
            <a:fillRect/>
          </a:stretch>
        </p:blipFill>
        <p:spPr>
          <a:xfrm>
            <a:off x="4125400" y="3881167"/>
            <a:ext cx="1512550" cy="504183"/>
          </a:xfrm>
          <a:prstGeom prst="rect">
            <a:avLst/>
          </a:prstGeom>
          <a:noFill/>
          <a:ln>
            <a:noFill/>
          </a:ln>
        </p:spPr>
      </p:pic>
      <p:pic>
        <p:nvPicPr>
          <p:cNvPr id="5131" name="Google Shape;5131;p106"/>
          <p:cNvPicPr preferRelativeResize="0"/>
          <p:nvPr/>
        </p:nvPicPr>
        <p:blipFill>
          <a:blip r:embed="rId7">
            <a:alphaModFix/>
          </a:blip>
          <a:stretch>
            <a:fillRect/>
          </a:stretch>
        </p:blipFill>
        <p:spPr>
          <a:xfrm>
            <a:off x="4125388" y="2764704"/>
            <a:ext cx="1512550" cy="504183"/>
          </a:xfrm>
          <a:prstGeom prst="rect">
            <a:avLst/>
          </a:prstGeom>
          <a:noFill/>
          <a:ln>
            <a:noFill/>
          </a:ln>
        </p:spPr>
      </p:pic>
      <p:pic>
        <p:nvPicPr>
          <p:cNvPr id="5132" name="Google Shape;5132;p106"/>
          <p:cNvPicPr preferRelativeResize="0"/>
          <p:nvPr/>
        </p:nvPicPr>
        <p:blipFill>
          <a:blip r:embed="rId8">
            <a:alphaModFix/>
          </a:blip>
          <a:stretch>
            <a:fillRect/>
          </a:stretch>
        </p:blipFill>
        <p:spPr>
          <a:xfrm>
            <a:off x="4125413" y="2200549"/>
            <a:ext cx="1512475" cy="504175"/>
          </a:xfrm>
          <a:prstGeom prst="rect">
            <a:avLst/>
          </a:prstGeom>
          <a:noFill/>
          <a:ln>
            <a:noFill/>
          </a:ln>
        </p:spPr>
      </p:pic>
      <p:pic>
        <p:nvPicPr>
          <p:cNvPr id="5133" name="Google Shape;5133;p106"/>
          <p:cNvPicPr preferRelativeResize="0"/>
          <p:nvPr/>
        </p:nvPicPr>
        <p:blipFill>
          <a:blip r:embed="rId9">
            <a:alphaModFix/>
          </a:blip>
          <a:stretch>
            <a:fillRect/>
          </a:stretch>
        </p:blipFill>
        <p:spPr>
          <a:xfrm>
            <a:off x="4125413" y="1638217"/>
            <a:ext cx="1512475" cy="504158"/>
          </a:xfrm>
          <a:prstGeom prst="rect">
            <a:avLst/>
          </a:prstGeom>
          <a:noFill/>
          <a:ln>
            <a:noFill/>
          </a:ln>
        </p:spPr>
      </p:pic>
      <p:pic>
        <p:nvPicPr>
          <p:cNvPr id="5134" name="Google Shape;5134;p106"/>
          <p:cNvPicPr preferRelativeResize="0"/>
          <p:nvPr/>
        </p:nvPicPr>
        <p:blipFill>
          <a:blip r:embed="rId10">
            <a:alphaModFix/>
          </a:blip>
          <a:stretch>
            <a:fillRect/>
          </a:stretch>
        </p:blipFill>
        <p:spPr>
          <a:xfrm>
            <a:off x="6435850" y="3270238"/>
            <a:ext cx="1828800" cy="609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8" name="Shape 5138"/>
        <p:cNvGrpSpPr/>
        <p:nvPr/>
      </p:nvGrpSpPr>
      <p:grpSpPr>
        <a:xfrm>
          <a:off x="0" y="0"/>
          <a:ext cx="0" cy="0"/>
          <a:chOff x="0" y="0"/>
          <a:chExt cx="0" cy="0"/>
        </a:xfrm>
      </p:grpSpPr>
      <p:sp>
        <p:nvSpPr>
          <p:cNvPr id="5139" name="Google Shape;5139;p107"/>
          <p:cNvSpPr txBox="1"/>
          <p:nvPr/>
        </p:nvSpPr>
        <p:spPr>
          <a:xfrm flipH="1">
            <a:off x="1040825" y="1555075"/>
            <a:ext cx="23241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Insight</a:t>
            </a:r>
            <a:endParaRPr b="1" sz="2100">
              <a:solidFill>
                <a:schemeClr val="accent2"/>
              </a:solidFill>
              <a:latin typeface="Fahkwang"/>
              <a:ea typeface="Fahkwang"/>
              <a:cs typeface="Fahkwang"/>
              <a:sym typeface="Fahkwang"/>
            </a:endParaRPr>
          </a:p>
        </p:txBody>
      </p:sp>
      <p:sp>
        <p:nvSpPr>
          <p:cNvPr id="5140" name="Google Shape;5140;p10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mCSI vs Model Size</a:t>
            </a:r>
            <a:endParaRPr/>
          </a:p>
        </p:txBody>
      </p:sp>
      <p:sp>
        <p:nvSpPr>
          <p:cNvPr id="5141" name="Google Shape;5141;p107"/>
          <p:cNvSpPr txBox="1"/>
          <p:nvPr/>
        </p:nvSpPr>
        <p:spPr>
          <a:xfrm flipH="1">
            <a:off x="1040750" y="2008225"/>
            <a:ext cx="2694600" cy="228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Baseline models and GRU models have </a:t>
            </a:r>
            <a:r>
              <a:rPr lang="en">
                <a:solidFill>
                  <a:schemeClr val="dk1"/>
                </a:solidFill>
                <a:latin typeface="Albert Sans"/>
                <a:ea typeface="Albert Sans"/>
                <a:cs typeface="Albert Sans"/>
                <a:sym typeface="Albert Sans"/>
              </a:rPr>
              <a:t>roughly</a:t>
            </a:r>
            <a:r>
              <a:rPr lang="en">
                <a:solidFill>
                  <a:schemeClr val="dk1"/>
                </a:solidFill>
                <a:latin typeface="Albert Sans"/>
                <a:ea typeface="Albert Sans"/>
                <a:cs typeface="Albert Sans"/>
                <a:sym typeface="Albert Sans"/>
              </a:rPr>
              <a:t> same size ≈10</a:t>
            </a:r>
            <a:r>
              <a:rPr baseline="30000" lang="en">
                <a:solidFill>
                  <a:schemeClr val="dk1"/>
                </a:solidFill>
                <a:latin typeface="Albert Sans"/>
                <a:ea typeface="Albert Sans"/>
                <a:cs typeface="Albert Sans"/>
                <a:sym typeface="Albert Sans"/>
              </a:rPr>
              <a:t>6.5</a:t>
            </a:r>
            <a:r>
              <a:rPr lang="en">
                <a:solidFill>
                  <a:schemeClr val="dk1"/>
                </a:solidFill>
                <a:latin typeface="Albert Sans"/>
                <a:ea typeface="Albert Sans"/>
                <a:cs typeface="Albert Sans"/>
                <a:sym typeface="Albert Sans"/>
              </a:rPr>
              <a:t> parameters</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Space-Time UNet Models perform better, but have </a:t>
            </a:r>
            <a:r>
              <a:rPr lang="en">
                <a:solidFill>
                  <a:schemeClr val="dk1"/>
                </a:solidFill>
                <a:latin typeface="Albert Sans"/>
                <a:ea typeface="Albert Sans"/>
                <a:cs typeface="Albert Sans"/>
                <a:sym typeface="Albert Sans"/>
              </a:rPr>
              <a:t>≈10</a:t>
            </a:r>
            <a:r>
              <a:rPr baseline="30000" lang="en">
                <a:solidFill>
                  <a:schemeClr val="dk1"/>
                </a:solidFill>
                <a:latin typeface="Albert Sans"/>
                <a:ea typeface="Albert Sans"/>
                <a:cs typeface="Albert Sans"/>
                <a:sym typeface="Albert Sans"/>
              </a:rPr>
              <a:t>7.7 </a:t>
            </a:r>
            <a:r>
              <a:rPr lang="en">
                <a:solidFill>
                  <a:schemeClr val="dk1"/>
                </a:solidFill>
                <a:latin typeface="Albert Sans"/>
                <a:ea typeface="Albert Sans"/>
                <a:cs typeface="Albert Sans"/>
                <a:sym typeface="Albert Sans"/>
              </a:rPr>
              <a:t>parameters.</a:t>
            </a:r>
            <a:endParaRPr>
              <a:solidFill>
                <a:schemeClr val="dk1"/>
              </a:solidFill>
              <a:latin typeface="Albert Sans"/>
              <a:ea typeface="Albert Sans"/>
              <a:cs typeface="Albert Sans"/>
              <a:sym typeface="Albert Sans"/>
            </a:endParaRPr>
          </a:p>
        </p:txBody>
      </p:sp>
      <p:sp>
        <p:nvSpPr>
          <p:cNvPr id="5142" name="Google Shape;5142;p107"/>
          <p:cNvSpPr/>
          <p:nvPr/>
        </p:nvSpPr>
        <p:spPr>
          <a:xfrm>
            <a:off x="4247807" y="2295305"/>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07"/>
          <p:cNvSpPr/>
          <p:nvPr/>
        </p:nvSpPr>
        <p:spPr>
          <a:xfrm>
            <a:off x="5825007" y="3460865"/>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07"/>
          <p:cNvSpPr/>
          <p:nvPr/>
        </p:nvSpPr>
        <p:spPr>
          <a:xfrm>
            <a:off x="7327832" y="2957588"/>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5" name="Google Shape;5145;p107"/>
          <p:cNvGrpSpPr/>
          <p:nvPr/>
        </p:nvGrpSpPr>
        <p:grpSpPr>
          <a:xfrm>
            <a:off x="719998" y="1679067"/>
            <a:ext cx="339253" cy="339253"/>
            <a:chOff x="3271200" y="4992125"/>
            <a:chExt cx="481825" cy="481825"/>
          </a:xfrm>
        </p:grpSpPr>
        <p:sp>
          <p:nvSpPr>
            <p:cNvPr id="5146" name="Google Shape;5146;p10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10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10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5149" name="Google Shape;5149;p107"/>
          <p:cNvPicPr preferRelativeResize="0"/>
          <p:nvPr/>
        </p:nvPicPr>
        <p:blipFill>
          <a:blip r:embed="rId3">
            <a:alphaModFix/>
          </a:blip>
          <a:stretch>
            <a:fillRect/>
          </a:stretch>
        </p:blipFill>
        <p:spPr>
          <a:xfrm>
            <a:off x="4010500" y="1555087"/>
            <a:ext cx="4596777" cy="28802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53" name="Shape 5153"/>
        <p:cNvGrpSpPr/>
        <p:nvPr/>
      </p:nvGrpSpPr>
      <p:grpSpPr>
        <a:xfrm>
          <a:off x="0" y="0"/>
          <a:ext cx="0" cy="0"/>
          <a:chOff x="0" y="0"/>
          <a:chExt cx="0" cy="0"/>
        </a:xfrm>
      </p:grpSpPr>
      <p:sp>
        <p:nvSpPr>
          <p:cNvPr id="5154" name="Google Shape;5154;p108"/>
          <p:cNvSpPr txBox="1"/>
          <p:nvPr/>
        </p:nvSpPr>
        <p:spPr>
          <a:xfrm flipH="1">
            <a:off x="1040825" y="1555075"/>
            <a:ext cx="23241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Insight</a:t>
            </a:r>
            <a:endParaRPr b="1" sz="2100">
              <a:solidFill>
                <a:schemeClr val="accent2"/>
              </a:solidFill>
              <a:latin typeface="Fahkwang"/>
              <a:ea typeface="Fahkwang"/>
              <a:cs typeface="Fahkwang"/>
              <a:sym typeface="Fahkwang"/>
            </a:endParaRPr>
          </a:p>
        </p:txBody>
      </p:sp>
      <p:sp>
        <p:nvSpPr>
          <p:cNvPr id="5155" name="Google Shape;5155;p1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mCSI vs Model Size</a:t>
            </a:r>
            <a:endParaRPr/>
          </a:p>
        </p:txBody>
      </p:sp>
      <p:sp>
        <p:nvSpPr>
          <p:cNvPr id="5156" name="Google Shape;5156;p108"/>
          <p:cNvSpPr txBox="1"/>
          <p:nvPr/>
        </p:nvSpPr>
        <p:spPr>
          <a:xfrm flipH="1">
            <a:off x="1040750" y="2008225"/>
            <a:ext cx="2694600" cy="228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Baseline without autoregression has more parameters than other Baseline and GRU models but performs worse.</a:t>
            </a:r>
            <a:endParaRPr>
              <a:solidFill>
                <a:schemeClr val="dk1"/>
              </a:solidFill>
              <a:latin typeface="Albert Sans"/>
              <a:ea typeface="Albert Sans"/>
              <a:cs typeface="Albert Sans"/>
              <a:sym typeface="Albert Sans"/>
            </a:endParaRPr>
          </a:p>
        </p:txBody>
      </p:sp>
      <p:sp>
        <p:nvSpPr>
          <p:cNvPr id="5157" name="Google Shape;5157;p108"/>
          <p:cNvSpPr/>
          <p:nvPr/>
        </p:nvSpPr>
        <p:spPr>
          <a:xfrm>
            <a:off x="4247807" y="2295305"/>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08"/>
          <p:cNvSpPr/>
          <p:nvPr/>
        </p:nvSpPr>
        <p:spPr>
          <a:xfrm>
            <a:off x="5825007" y="3460865"/>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08"/>
          <p:cNvSpPr/>
          <p:nvPr/>
        </p:nvSpPr>
        <p:spPr>
          <a:xfrm>
            <a:off x="7327832" y="2957588"/>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0" name="Google Shape;5160;p108"/>
          <p:cNvGrpSpPr/>
          <p:nvPr/>
        </p:nvGrpSpPr>
        <p:grpSpPr>
          <a:xfrm>
            <a:off x="719998" y="1679067"/>
            <a:ext cx="339253" cy="339253"/>
            <a:chOff x="3271200" y="4992125"/>
            <a:chExt cx="481825" cy="481825"/>
          </a:xfrm>
        </p:grpSpPr>
        <p:sp>
          <p:nvSpPr>
            <p:cNvPr id="5161" name="Google Shape;5161;p10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10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10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5164" name="Google Shape;5164;p108"/>
          <p:cNvPicPr preferRelativeResize="0"/>
          <p:nvPr/>
        </p:nvPicPr>
        <p:blipFill>
          <a:blip r:embed="rId3">
            <a:alphaModFix/>
          </a:blip>
          <a:stretch>
            <a:fillRect/>
          </a:stretch>
        </p:blipFill>
        <p:spPr>
          <a:xfrm>
            <a:off x="4001162" y="1555070"/>
            <a:ext cx="4615451" cy="2880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8" name="Shape 5168"/>
        <p:cNvGrpSpPr/>
        <p:nvPr/>
      </p:nvGrpSpPr>
      <p:grpSpPr>
        <a:xfrm>
          <a:off x="0" y="0"/>
          <a:ext cx="0" cy="0"/>
          <a:chOff x="0" y="0"/>
          <a:chExt cx="0" cy="0"/>
        </a:xfrm>
      </p:grpSpPr>
      <p:sp>
        <p:nvSpPr>
          <p:cNvPr id="5169" name="Google Shape;5169;p109"/>
          <p:cNvSpPr/>
          <p:nvPr/>
        </p:nvSpPr>
        <p:spPr>
          <a:xfrm>
            <a:off x="4716175" y="732900"/>
            <a:ext cx="3767400" cy="37674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170" name="Google Shape;5170;p109"/>
          <p:cNvSpPr txBox="1"/>
          <p:nvPr>
            <p:ph type="title"/>
          </p:nvPr>
        </p:nvSpPr>
        <p:spPr>
          <a:xfrm>
            <a:off x="720000" y="732898"/>
            <a:ext cx="3767400" cy="194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Best model: Space-Time UNet without</a:t>
            </a:r>
            <a:endParaRPr sz="3000"/>
          </a:p>
          <a:p>
            <a:pPr indent="0" lvl="0" marL="0" rtl="0" algn="l">
              <a:spcBef>
                <a:spcPts val="0"/>
              </a:spcBef>
              <a:spcAft>
                <a:spcPts val="0"/>
              </a:spcAft>
              <a:buNone/>
            </a:pPr>
            <a:r>
              <a:rPr lang="en" sz="3000"/>
              <a:t>Autoregression</a:t>
            </a:r>
            <a:endParaRPr sz="3000"/>
          </a:p>
        </p:txBody>
      </p:sp>
      <p:sp>
        <p:nvSpPr>
          <p:cNvPr id="5171" name="Google Shape;5171;p109"/>
          <p:cNvSpPr txBox="1"/>
          <p:nvPr>
            <p:ph idx="1" type="subTitle"/>
          </p:nvPr>
        </p:nvSpPr>
        <p:spPr>
          <a:xfrm>
            <a:off x="720000" y="2681400"/>
            <a:ext cx="3996300" cy="2345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
              <a:t>PROS</a:t>
            </a:r>
            <a:endParaRPr b="1"/>
          </a:p>
          <a:p>
            <a:pPr indent="-317500" lvl="0" marL="457200" rtl="0" algn="l">
              <a:spcBef>
                <a:spcPts val="0"/>
              </a:spcBef>
              <a:spcAft>
                <a:spcPts val="0"/>
              </a:spcAft>
              <a:buSzPts val="1400"/>
              <a:buChar char="●"/>
            </a:pPr>
            <a:r>
              <a:rPr lang="en"/>
              <a:t>Among Best Validation mCSI: 0.87</a:t>
            </a:r>
            <a:endParaRPr/>
          </a:p>
          <a:p>
            <a:pPr indent="-317500" lvl="0" marL="457200" rtl="0" algn="l">
              <a:spcBef>
                <a:spcPts val="0"/>
              </a:spcBef>
              <a:spcAft>
                <a:spcPts val="0"/>
              </a:spcAft>
              <a:buSzPts val="1400"/>
              <a:buChar char="●"/>
            </a:pPr>
            <a:r>
              <a:rPr lang="en"/>
              <a:t>Avoids autoregression extra Inference time</a:t>
            </a:r>
            <a:endParaRPr/>
          </a:p>
          <a:p>
            <a:pPr indent="-317500" lvl="0" marL="457200" rtl="0" algn="l">
              <a:spcBef>
                <a:spcPts val="0"/>
              </a:spcBef>
              <a:spcAft>
                <a:spcPts val="0"/>
              </a:spcAft>
              <a:buSzPts val="1400"/>
              <a:buChar char="●"/>
            </a:pPr>
            <a:r>
              <a:rPr lang="en"/>
              <a:t>Acceptable inference time. ≈ 25 seconds per instance to predict next 15 minutes</a:t>
            </a:r>
            <a:endParaRPr/>
          </a:p>
          <a:p>
            <a:pPr indent="457200" lvl="0" marL="0" rtl="0" algn="l">
              <a:spcBef>
                <a:spcPts val="0"/>
              </a:spcBef>
              <a:spcAft>
                <a:spcPts val="0"/>
              </a:spcAft>
              <a:buNone/>
            </a:pPr>
            <a:r>
              <a:rPr b="1" lang="en"/>
              <a:t>CONS</a:t>
            </a:r>
            <a:endParaRPr b="1"/>
          </a:p>
          <a:p>
            <a:pPr indent="-317500" lvl="0" marL="457200" rtl="0" algn="l">
              <a:spcBef>
                <a:spcPts val="0"/>
              </a:spcBef>
              <a:spcAft>
                <a:spcPts val="0"/>
              </a:spcAft>
              <a:buSzPts val="1400"/>
              <a:buChar char="●"/>
            </a:pPr>
            <a:r>
              <a:rPr lang="en"/>
              <a:t>Large parameters size</a:t>
            </a:r>
            <a:endParaRPr/>
          </a:p>
          <a:p>
            <a:pPr indent="0" lvl="0" marL="0" rtl="0" algn="l">
              <a:spcBef>
                <a:spcPts val="0"/>
              </a:spcBef>
              <a:spcAft>
                <a:spcPts val="0"/>
              </a:spcAft>
              <a:buNone/>
            </a:pPr>
            <a:r>
              <a:t/>
            </a:r>
            <a:endParaRPr/>
          </a:p>
        </p:txBody>
      </p:sp>
      <p:grpSp>
        <p:nvGrpSpPr>
          <p:cNvPr id="5172" name="Google Shape;5172;p109"/>
          <p:cNvGrpSpPr/>
          <p:nvPr/>
        </p:nvGrpSpPr>
        <p:grpSpPr>
          <a:xfrm>
            <a:off x="4487407" y="398437"/>
            <a:ext cx="601581" cy="1030506"/>
            <a:chOff x="433100" y="4156138"/>
            <a:chExt cx="468375" cy="802388"/>
          </a:xfrm>
        </p:grpSpPr>
        <p:sp>
          <p:nvSpPr>
            <p:cNvPr id="5173" name="Google Shape;5173;p109"/>
            <p:cNvSpPr/>
            <p:nvPr/>
          </p:nvSpPr>
          <p:spPr>
            <a:xfrm>
              <a:off x="483325" y="4156138"/>
              <a:ext cx="382175" cy="114925"/>
            </a:xfrm>
            <a:custGeom>
              <a:rect b="b" l="l" r="r" t="t"/>
              <a:pathLst>
                <a:path extrusionOk="0" h="4597" w="15287">
                  <a:moveTo>
                    <a:pt x="4950" y="1"/>
                  </a:moveTo>
                  <a:cubicBezTo>
                    <a:pt x="3541" y="1"/>
                    <a:pt x="48" y="1618"/>
                    <a:pt x="48" y="1618"/>
                  </a:cubicBezTo>
                  <a:cubicBezTo>
                    <a:pt x="1" y="1715"/>
                    <a:pt x="132" y="1753"/>
                    <a:pt x="377" y="1753"/>
                  </a:cubicBezTo>
                  <a:cubicBezTo>
                    <a:pt x="1307" y="1753"/>
                    <a:pt x="3871" y="1196"/>
                    <a:pt x="4417" y="1178"/>
                  </a:cubicBezTo>
                  <a:cubicBezTo>
                    <a:pt x="4432" y="1177"/>
                    <a:pt x="4446" y="1176"/>
                    <a:pt x="4461" y="1176"/>
                  </a:cubicBezTo>
                  <a:cubicBezTo>
                    <a:pt x="5160" y="1176"/>
                    <a:pt x="6108" y="1999"/>
                    <a:pt x="6668" y="2559"/>
                  </a:cubicBezTo>
                  <a:cubicBezTo>
                    <a:pt x="7227" y="3130"/>
                    <a:pt x="7299" y="3487"/>
                    <a:pt x="6965" y="3833"/>
                  </a:cubicBezTo>
                  <a:cubicBezTo>
                    <a:pt x="6632" y="4178"/>
                    <a:pt x="6037" y="3975"/>
                    <a:pt x="5977" y="4106"/>
                  </a:cubicBezTo>
                  <a:cubicBezTo>
                    <a:pt x="5920" y="4232"/>
                    <a:pt x="6365" y="4597"/>
                    <a:pt x="7154" y="4597"/>
                  </a:cubicBezTo>
                  <a:cubicBezTo>
                    <a:pt x="7190" y="4597"/>
                    <a:pt x="7226" y="4596"/>
                    <a:pt x="7263" y="4595"/>
                  </a:cubicBezTo>
                  <a:cubicBezTo>
                    <a:pt x="8132" y="4571"/>
                    <a:pt x="8775" y="3868"/>
                    <a:pt x="9085" y="3559"/>
                  </a:cubicBezTo>
                  <a:cubicBezTo>
                    <a:pt x="9394" y="3237"/>
                    <a:pt x="9918" y="3142"/>
                    <a:pt x="10918" y="2797"/>
                  </a:cubicBezTo>
                  <a:cubicBezTo>
                    <a:pt x="11140" y="2720"/>
                    <a:pt x="11352" y="2687"/>
                    <a:pt x="11558" y="2687"/>
                  </a:cubicBezTo>
                  <a:cubicBezTo>
                    <a:pt x="12282" y="2687"/>
                    <a:pt x="12945" y="3089"/>
                    <a:pt x="13788" y="3404"/>
                  </a:cubicBezTo>
                  <a:cubicBezTo>
                    <a:pt x="14580" y="3700"/>
                    <a:pt x="15123" y="4180"/>
                    <a:pt x="15243" y="4180"/>
                  </a:cubicBezTo>
                  <a:cubicBezTo>
                    <a:pt x="15286" y="4180"/>
                    <a:pt x="15273" y="4115"/>
                    <a:pt x="15193" y="3952"/>
                  </a:cubicBezTo>
                  <a:cubicBezTo>
                    <a:pt x="14895" y="3344"/>
                    <a:pt x="12752" y="1809"/>
                    <a:pt x="12204" y="1725"/>
                  </a:cubicBezTo>
                  <a:cubicBezTo>
                    <a:pt x="12183" y="1722"/>
                    <a:pt x="12160" y="1720"/>
                    <a:pt x="12134" y="1720"/>
                  </a:cubicBezTo>
                  <a:cubicBezTo>
                    <a:pt x="11699" y="1720"/>
                    <a:pt x="10568" y="2173"/>
                    <a:pt x="9680" y="2487"/>
                  </a:cubicBezTo>
                  <a:cubicBezTo>
                    <a:pt x="9605" y="2286"/>
                    <a:pt x="9479" y="2208"/>
                    <a:pt x="9312" y="2208"/>
                  </a:cubicBezTo>
                  <a:cubicBezTo>
                    <a:pt x="9053" y="2208"/>
                    <a:pt x="8695" y="2396"/>
                    <a:pt x="8275" y="2606"/>
                  </a:cubicBezTo>
                  <a:cubicBezTo>
                    <a:pt x="7501" y="2106"/>
                    <a:pt x="6156" y="451"/>
                    <a:pt x="5346" y="70"/>
                  </a:cubicBezTo>
                  <a:cubicBezTo>
                    <a:pt x="5248" y="22"/>
                    <a:pt x="5113" y="1"/>
                    <a:pt x="49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09"/>
            <p:cNvSpPr/>
            <p:nvPr/>
          </p:nvSpPr>
          <p:spPr>
            <a:xfrm>
              <a:off x="516550" y="4876650"/>
              <a:ext cx="188150" cy="81875"/>
            </a:xfrm>
            <a:custGeom>
              <a:rect b="b" l="l" r="r" t="t"/>
              <a:pathLst>
                <a:path extrusionOk="0" h="3275" w="7526">
                  <a:moveTo>
                    <a:pt x="3644" y="0"/>
                  </a:moveTo>
                  <a:cubicBezTo>
                    <a:pt x="3406" y="0"/>
                    <a:pt x="3287" y="286"/>
                    <a:pt x="3501" y="691"/>
                  </a:cubicBezTo>
                  <a:cubicBezTo>
                    <a:pt x="3585" y="822"/>
                    <a:pt x="3656" y="941"/>
                    <a:pt x="3727" y="1072"/>
                  </a:cubicBezTo>
                  <a:cubicBezTo>
                    <a:pt x="3501" y="1036"/>
                    <a:pt x="3275" y="977"/>
                    <a:pt x="3061" y="905"/>
                  </a:cubicBezTo>
                  <a:cubicBezTo>
                    <a:pt x="2793" y="813"/>
                    <a:pt x="2535" y="693"/>
                    <a:pt x="2208" y="693"/>
                  </a:cubicBezTo>
                  <a:cubicBezTo>
                    <a:pt x="2157" y="693"/>
                    <a:pt x="2104" y="696"/>
                    <a:pt x="2049" y="703"/>
                  </a:cubicBezTo>
                  <a:cubicBezTo>
                    <a:pt x="929" y="846"/>
                    <a:pt x="1" y="3275"/>
                    <a:pt x="1" y="3275"/>
                  </a:cubicBezTo>
                  <a:cubicBezTo>
                    <a:pt x="490" y="3275"/>
                    <a:pt x="1729" y="1872"/>
                    <a:pt x="2306" y="1872"/>
                  </a:cubicBezTo>
                  <a:cubicBezTo>
                    <a:pt x="2333" y="1872"/>
                    <a:pt x="2358" y="1875"/>
                    <a:pt x="2382" y="1882"/>
                  </a:cubicBezTo>
                  <a:cubicBezTo>
                    <a:pt x="3108" y="2072"/>
                    <a:pt x="3549" y="2203"/>
                    <a:pt x="3906" y="2251"/>
                  </a:cubicBezTo>
                  <a:cubicBezTo>
                    <a:pt x="3870" y="2346"/>
                    <a:pt x="3811" y="2441"/>
                    <a:pt x="3739" y="2513"/>
                  </a:cubicBezTo>
                  <a:cubicBezTo>
                    <a:pt x="3879" y="2633"/>
                    <a:pt x="4051" y="2692"/>
                    <a:pt x="4231" y="2692"/>
                  </a:cubicBezTo>
                  <a:cubicBezTo>
                    <a:pt x="4479" y="2692"/>
                    <a:pt x="4745" y="2579"/>
                    <a:pt x="4966" y="2358"/>
                  </a:cubicBezTo>
                  <a:cubicBezTo>
                    <a:pt x="4870" y="2286"/>
                    <a:pt x="4787" y="2215"/>
                    <a:pt x="4704" y="2132"/>
                  </a:cubicBezTo>
                  <a:cubicBezTo>
                    <a:pt x="4978" y="2013"/>
                    <a:pt x="5251" y="1858"/>
                    <a:pt x="5501" y="1691"/>
                  </a:cubicBezTo>
                  <a:cubicBezTo>
                    <a:pt x="5618" y="1618"/>
                    <a:pt x="5758" y="1588"/>
                    <a:pt x="5910" y="1588"/>
                  </a:cubicBezTo>
                  <a:cubicBezTo>
                    <a:pt x="6599" y="1588"/>
                    <a:pt x="7525" y="2203"/>
                    <a:pt x="7525" y="2203"/>
                  </a:cubicBezTo>
                  <a:cubicBezTo>
                    <a:pt x="7214" y="1580"/>
                    <a:pt x="6368" y="549"/>
                    <a:pt x="5698" y="549"/>
                  </a:cubicBezTo>
                  <a:cubicBezTo>
                    <a:pt x="5600" y="549"/>
                    <a:pt x="5506" y="571"/>
                    <a:pt x="5418" y="620"/>
                  </a:cubicBezTo>
                  <a:cubicBezTo>
                    <a:pt x="5001" y="858"/>
                    <a:pt x="4692" y="1060"/>
                    <a:pt x="4239" y="1096"/>
                  </a:cubicBezTo>
                  <a:cubicBezTo>
                    <a:pt x="4144" y="584"/>
                    <a:pt x="4061" y="0"/>
                    <a:pt x="36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09"/>
            <p:cNvSpPr/>
            <p:nvPr/>
          </p:nvSpPr>
          <p:spPr>
            <a:xfrm>
              <a:off x="772825" y="4508100"/>
              <a:ext cx="128650" cy="221500"/>
            </a:xfrm>
            <a:custGeom>
              <a:rect b="b" l="l" r="r" t="t"/>
              <a:pathLst>
                <a:path extrusionOk="0" h="8860" w="5146">
                  <a:moveTo>
                    <a:pt x="1393" y="0"/>
                  </a:moveTo>
                  <a:lnTo>
                    <a:pt x="1393" y="0"/>
                  </a:lnTo>
                  <a:cubicBezTo>
                    <a:pt x="1453" y="1143"/>
                    <a:pt x="1203" y="2286"/>
                    <a:pt x="667" y="3310"/>
                  </a:cubicBezTo>
                  <a:cubicBezTo>
                    <a:pt x="0" y="4525"/>
                    <a:pt x="1465" y="6322"/>
                    <a:pt x="1834" y="7144"/>
                  </a:cubicBezTo>
                  <a:cubicBezTo>
                    <a:pt x="2203" y="7965"/>
                    <a:pt x="1298" y="8275"/>
                    <a:pt x="798" y="8477"/>
                  </a:cubicBezTo>
                  <a:cubicBezTo>
                    <a:pt x="350" y="8655"/>
                    <a:pt x="787" y="8859"/>
                    <a:pt x="1263" y="8859"/>
                  </a:cubicBezTo>
                  <a:cubicBezTo>
                    <a:pt x="1330" y="8859"/>
                    <a:pt x="1398" y="8855"/>
                    <a:pt x="1465" y="8847"/>
                  </a:cubicBezTo>
                  <a:cubicBezTo>
                    <a:pt x="2001" y="8775"/>
                    <a:pt x="2834" y="8811"/>
                    <a:pt x="3310" y="8501"/>
                  </a:cubicBezTo>
                  <a:cubicBezTo>
                    <a:pt x="3798" y="8204"/>
                    <a:pt x="4179" y="7680"/>
                    <a:pt x="4727" y="7513"/>
                  </a:cubicBezTo>
                  <a:cubicBezTo>
                    <a:pt x="5145" y="7397"/>
                    <a:pt x="4939" y="7255"/>
                    <a:pt x="4584" y="7255"/>
                  </a:cubicBezTo>
                  <a:cubicBezTo>
                    <a:pt x="4464" y="7255"/>
                    <a:pt x="4327" y="7271"/>
                    <a:pt x="4191" y="7311"/>
                  </a:cubicBezTo>
                  <a:cubicBezTo>
                    <a:pt x="3656" y="7477"/>
                    <a:pt x="3239" y="7608"/>
                    <a:pt x="3239" y="7608"/>
                  </a:cubicBezTo>
                  <a:cubicBezTo>
                    <a:pt x="3215" y="6965"/>
                    <a:pt x="2953" y="6358"/>
                    <a:pt x="2524" y="5894"/>
                  </a:cubicBezTo>
                  <a:cubicBezTo>
                    <a:pt x="1786" y="5048"/>
                    <a:pt x="1489" y="3620"/>
                    <a:pt x="1667" y="2679"/>
                  </a:cubicBezTo>
                  <a:cubicBezTo>
                    <a:pt x="1846" y="1739"/>
                    <a:pt x="2096" y="726"/>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09"/>
            <p:cNvSpPr/>
            <p:nvPr/>
          </p:nvSpPr>
          <p:spPr>
            <a:xfrm>
              <a:off x="433100" y="4418150"/>
              <a:ext cx="206300" cy="88850"/>
            </a:xfrm>
            <a:custGeom>
              <a:rect b="b" l="l" r="r" t="t"/>
              <a:pathLst>
                <a:path extrusionOk="0" h="3554" w="8252">
                  <a:moveTo>
                    <a:pt x="5741" y="0"/>
                  </a:moveTo>
                  <a:cubicBezTo>
                    <a:pt x="5598" y="0"/>
                    <a:pt x="5455" y="27"/>
                    <a:pt x="5322" y="77"/>
                  </a:cubicBezTo>
                  <a:cubicBezTo>
                    <a:pt x="5176" y="139"/>
                    <a:pt x="5022" y="169"/>
                    <a:pt x="4867" y="169"/>
                  </a:cubicBezTo>
                  <a:cubicBezTo>
                    <a:pt x="4757" y="169"/>
                    <a:pt x="4645" y="154"/>
                    <a:pt x="4536" y="124"/>
                  </a:cubicBezTo>
                  <a:cubicBezTo>
                    <a:pt x="4509" y="120"/>
                    <a:pt x="4482" y="118"/>
                    <a:pt x="4454" y="118"/>
                  </a:cubicBezTo>
                  <a:cubicBezTo>
                    <a:pt x="4126" y="118"/>
                    <a:pt x="3822" y="422"/>
                    <a:pt x="3822" y="422"/>
                  </a:cubicBezTo>
                  <a:cubicBezTo>
                    <a:pt x="3548" y="422"/>
                    <a:pt x="3263" y="386"/>
                    <a:pt x="2989" y="339"/>
                  </a:cubicBezTo>
                  <a:cubicBezTo>
                    <a:pt x="2788" y="294"/>
                    <a:pt x="2568" y="189"/>
                    <a:pt x="2377" y="189"/>
                  </a:cubicBezTo>
                  <a:cubicBezTo>
                    <a:pt x="2262" y="189"/>
                    <a:pt x="2157" y="227"/>
                    <a:pt x="2072" y="339"/>
                  </a:cubicBezTo>
                  <a:cubicBezTo>
                    <a:pt x="1858" y="636"/>
                    <a:pt x="1298" y="672"/>
                    <a:pt x="1453" y="743"/>
                  </a:cubicBezTo>
                  <a:cubicBezTo>
                    <a:pt x="1659" y="807"/>
                    <a:pt x="1871" y="839"/>
                    <a:pt x="2084" y="839"/>
                  </a:cubicBezTo>
                  <a:cubicBezTo>
                    <a:pt x="2191" y="839"/>
                    <a:pt x="2298" y="831"/>
                    <a:pt x="2405" y="815"/>
                  </a:cubicBezTo>
                  <a:cubicBezTo>
                    <a:pt x="2458" y="803"/>
                    <a:pt x="2524" y="798"/>
                    <a:pt x="2597" y="798"/>
                  </a:cubicBezTo>
                  <a:cubicBezTo>
                    <a:pt x="2890" y="798"/>
                    <a:pt x="3286" y="874"/>
                    <a:pt x="3286" y="874"/>
                  </a:cubicBezTo>
                  <a:cubicBezTo>
                    <a:pt x="2274" y="1208"/>
                    <a:pt x="1560" y="2053"/>
                    <a:pt x="1096" y="2601"/>
                  </a:cubicBezTo>
                  <a:cubicBezTo>
                    <a:pt x="774" y="2970"/>
                    <a:pt x="405" y="3291"/>
                    <a:pt x="0" y="3553"/>
                  </a:cubicBezTo>
                  <a:cubicBezTo>
                    <a:pt x="9" y="3554"/>
                    <a:pt x="17" y="3554"/>
                    <a:pt x="26" y="3554"/>
                  </a:cubicBezTo>
                  <a:cubicBezTo>
                    <a:pt x="894" y="3554"/>
                    <a:pt x="2731" y="2385"/>
                    <a:pt x="3143" y="2220"/>
                  </a:cubicBezTo>
                  <a:cubicBezTo>
                    <a:pt x="3548" y="2065"/>
                    <a:pt x="4370" y="1684"/>
                    <a:pt x="4370" y="1684"/>
                  </a:cubicBezTo>
                  <a:cubicBezTo>
                    <a:pt x="4370" y="1684"/>
                    <a:pt x="4901" y="1767"/>
                    <a:pt x="5383" y="1767"/>
                  </a:cubicBezTo>
                  <a:cubicBezTo>
                    <a:pt x="5607" y="1767"/>
                    <a:pt x="5821" y="1749"/>
                    <a:pt x="5965" y="1696"/>
                  </a:cubicBezTo>
                  <a:cubicBezTo>
                    <a:pt x="6188" y="1616"/>
                    <a:pt x="6347" y="1599"/>
                    <a:pt x="6507" y="1599"/>
                  </a:cubicBezTo>
                  <a:cubicBezTo>
                    <a:pt x="6625" y="1599"/>
                    <a:pt x="6744" y="1609"/>
                    <a:pt x="6889" y="1609"/>
                  </a:cubicBezTo>
                  <a:cubicBezTo>
                    <a:pt x="6956" y="1609"/>
                    <a:pt x="7028" y="1607"/>
                    <a:pt x="7108" y="1601"/>
                  </a:cubicBezTo>
                  <a:cubicBezTo>
                    <a:pt x="7596" y="1565"/>
                    <a:pt x="8001" y="970"/>
                    <a:pt x="8001" y="970"/>
                  </a:cubicBezTo>
                  <a:lnTo>
                    <a:pt x="8001" y="970"/>
                  </a:lnTo>
                  <a:cubicBezTo>
                    <a:pt x="7968" y="978"/>
                    <a:pt x="7927" y="982"/>
                    <a:pt x="7879" y="982"/>
                  </a:cubicBezTo>
                  <a:cubicBezTo>
                    <a:pt x="7514" y="982"/>
                    <a:pt x="6787" y="767"/>
                    <a:pt x="6787" y="767"/>
                  </a:cubicBezTo>
                  <a:lnTo>
                    <a:pt x="6787" y="767"/>
                  </a:lnTo>
                  <a:cubicBezTo>
                    <a:pt x="6832" y="771"/>
                    <a:pt x="6877" y="773"/>
                    <a:pt x="6921" y="773"/>
                  </a:cubicBezTo>
                  <a:cubicBezTo>
                    <a:pt x="7697" y="773"/>
                    <a:pt x="8251" y="208"/>
                    <a:pt x="8251" y="208"/>
                  </a:cubicBezTo>
                  <a:lnTo>
                    <a:pt x="8251" y="208"/>
                  </a:lnTo>
                  <a:cubicBezTo>
                    <a:pt x="8065" y="311"/>
                    <a:pt x="7805" y="350"/>
                    <a:pt x="7531" y="350"/>
                  </a:cubicBezTo>
                  <a:cubicBezTo>
                    <a:pt x="7017" y="350"/>
                    <a:pt x="6452" y="213"/>
                    <a:pt x="6227" y="112"/>
                  </a:cubicBezTo>
                  <a:cubicBezTo>
                    <a:pt x="6074" y="36"/>
                    <a:pt x="5907"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109"/>
          <p:cNvGrpSpPr/>
          <p:nvPr/>
        </p:nvGrpSpPr>
        <p:grpSpPr>
          <a:xfrm>
            <a:off x="6536142" y="3635940"/>
            <a:ext cx="2275667" cy="1428922"/>
            <a:chOff x="6536142" y="3635940"/>
            <a:chExt cx="2275667" cy="1428922"/>
          </a:xfrm>
        </p:grpSpPr>
        <p:grpSp>
          <p:nvGrpSpPr>
            <p:cNvPr id="5178" name="Google Shape;5178;p109"/>
            <p:cNvGrpSpPr/>
            <p:nvPr/>
          </p:nvGrpSpPr>
          <p:grpSpPr>
            <a:xfrm>
              <a:off x="6536142" y="3635940"/>
              <a:ext cx="2275667" cy="852445"/>
              <a:chOff x="6139625" y="939075"/>
              <a:chExt cx="1818642" cy="681247"/>
            </a:xfrm>
          </p:grpSpPr>
          <p:sp>
            <p:nvSpPr>
              <p:cNvPr id="5179" name="Google Shape;5179;p10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0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0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0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3" name="Google Shape;5183;p109"/>
            <p:cNvSpPr/>
            <p:nvPr/>
          </p:nvSpPr>
          <p:spPr>
            <a:xfrm>
              <a:off x="7442838" y="4410288"/>
              <a:ext cx="462275" cy="654575"/>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109"/>
          <p:cNvGrpSpPr/>
          <p:nvPr/>
        </p:nvGrpSpPr>
        <p:grpSpPr>
          <a:xfrm>
            <a:off x="6626386" y="637658"/>
            <a:ext cx="2095195" cy="907426"/>
            <a:chOff x="6562886" y="732908"/>
            <a:chExt cx="2095195" cy="907426"/>
          </a:xfrm>
        </p:grpSpPr>
        <p:grpSp>
          <p:nvGrpSpPr>
            <p:cNvPr id="5185" name="Google Shape;5185;p109"/>
            <p:cNvGrpSpPr/>
            <p:nvPr/>
          </p:nvGrpSpPr>
          <p:grpSpPr>
            <a:xfrm>
              <a:off x="6562886" y="742707"/>
              <a:ext cx="1639324" cy="614076"/>
              <a:chOff x="6139625" y="939075"/>
              <a:chExt cx="1818642" cy="681247"/>
            </a:xfrm>
          </p:grpSpPr>
          <p:sp>
            <p:nvSpPr>
              <p:cNvPr id="5186" name="Google Shape;5186;p10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0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0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0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109"/>
            <p:cNvGrpSpPr/>
            <p:nvPr/>
          </p:nvGrpSpPr>
          <p:grpSpPr>
            <a:xfrm>
              <a:off x="7512254" y="732908"/>
              <a:ext cx="1145826" cy="474522"/>
              <a:chOff x="5525375" y="1545600"/>
              <a:chExt cx="289650" cy="119950"/>
            </a:xfrm>
          </p:grpSpPr>
          <p:sp>
            <p:nvSpPr>
              <p:cNvPr id="5191" name="Google Shape;5191;p109"/>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09"/>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3" name="Google Shape;5193;p109"/>
            <p:cNvSpPr/>
            <p:nvPr/>
          </p:nvSpPr>
          <p:spPr>
            <a:xfrm>
              <a:off x="7758406" y="1153657"/>
              <a:ext cx="343701" cy="486677"/>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109"/>
          <p:cNvGrpSpPr/>
          <p:nvPr/>
        </p:nvGrpSpPr>
        <p:grpSpPr>
          <a:xfrm>
            <a:off x="5236611" y="1564293"/>
            <a:ext cx="2726527" cy="2104611"/>
            <a:chOff x="4152696" y="3214373"/>
            <a:chExt cx="561152" cy="433137"/>
          </a:xfrm>
        </p:grpSpPr>
        <p:grpSp>
          <p:nvGrpSpPr>
            <p:cNvPr id="5195" name="Google Shape;5195;p109"/>
            <p:cNvGrpSpPr/>
            <p:nvPr/>
          </p:nvGrpSpPr>
          <p:grpSpPr>
            <a:xfrm>
              <a:off x="4508512" y="3214375"/>
              <a:ext cx="205337" cy="433134"/>
              <a:chOff x="3515812" y="2093505"/>
              <a:chExt cx="153042" cy="322825"/>
            </a:xfrm>
          </p:grpSpPr>
          <p:sp>
            <p:nvSpPr>
              <p:cNvPr id="5196" name="Google Shape;5196;p109"/>
              <p:cNvSpPr/>
              <p:nvPr/>
            </p:nvSpPr>
            <p:spPr>
              <a:xfrm>
                <a:off x="3515812" y="2287774"/>
                <a:ext cx="55388" cy="128548"/>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109"/>
              <p:cNvSpPr/>
              <p:nvPr/>
            </p:nvSpPr>
            <p:spPr>
              <a:xfrm>
                <a:off x="3582659" y="2210558"/>
                <a:ext cx="42371" cy="205771"/>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109"/>
              <p:cNvSpPr/>
              <p:nvPr/>
            </p:nvSpPr>
            <p:spPr>
              <a:xfrm>
                <a:off x="3636490" y="2093505"/>
                <a:ext cx="32364"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99" name="Google Shape;5199;p109"/>
            <p:cNvSpPr/>
            <p:nvPr/>
          </p:nvSpPr>
          <p:spPr>
            <a:xfrm>
              <a:off x="4387075" y="3541700"/>
              <a:ext cx="106054" cy="105810"/>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00" name="Google Shape;5200;p109"/>
            <p:cNvGrpSpPr/>
            <p:nvPr/>
          </p:nvGrpSpPr>
          <p:grpSpPr>
            <a:xfrm flipH="1">
              <a:off x="4152696" y="3214373"/>
              <a:ext cx="219003" cy="433134"/>
              <a:chOff x="3515812" y="2093505"/>
              <a:chExt cx="153042" cy="322825"/>
            </a:xfrm>
          </p:grpSpPr>
          <p:sp>
            <p:nvSpPr>
              <p:cNvPr id="5201" name="Google Shape;5201;p109"/>
              <p:cNvSpPr/>
              <p:nvPr/>
            </p:nvSpPr>
            <p:spPr>
              <a:xfrm>
                <a:off x="3515812" y="2287774"/>
                <a:ext cx="55388" cy="128548"/>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109"/>
              <p:cNvSpPr/>
              <p:nvPr/>
            </p:nvSpPr>
            <p:spPr>
              <a:xfrm>
                <a:off x="3582659" y="2210558"/>
                <a:ext cx="42371" cy="205771"/>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109"/>
              <p:cNvSpPr/>
              <p:nvPr/>
            </p:nvSpPr>
            <p:spPr>
              <a:xfrm>
                <a:off x="3636490" y="2093505"/>
                <a:ext cx="32364"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5204" name="Google Shape;5204;p109"/>
            <p:cNvCxnSpPr/>
            <p:nvPr/>
          </p:nvCxnSpPr>
          <p:spPr>
            <a:xfrm>
              <a:off x="4227500" y="3247500"/>
              <a:ext cx="402600" cy="0"/>
            </a:xfrm>
            <a:prstGeom prst="straightConnector1">
              <a:avLst/>
            </a:prstGeom>
            <a:noFill/>
            <a:ln cap="flat" cmpd="sng" w="76200">
              <a:solidFill>
                <a:schemeClr val="accent5"/>
              </a:solidFill>
              <a:prstDash val="solid"/>
              <a:round/>
              <a:headEnd len="med" w="med" type="none"/>
              <a:tailEnd len="med" w="med" type="triangle"/>
            </a:ln>
          </p:spPr>
        </p:cxnSp>
        <p:cxnSp>
          <p:nvCxnSpPr>
            <p:cNvPr id="5205" name="Google Shape;5205;p109"/>
            <p:cNvCxnSpPr/>
            <p:nvPr/>
          </p:nvCxnSpPr>
          <p:spPr>
            <a:xfrm>
              <a:off x="4298950" y="3407050"/>
              <a:ext cx="238200" cy="0"/>
            </a:xfrm>
            <a:prstGeom prst="straightConnector1">
              <a:avLst/>
            </a:prstGeom>
            <a:noFill/>
            <a:ln cap="flat" cmpd="sng" w="76200">
              <a:solidFill>
                <a:schemeClr val="accent5"/>
              </a:solidFill>
              <a:prstDash val="solid"/>
              <a:round/>
              <a:headEnd len="med" w="med" type="none"/>
              <a:tailEnd len="med" w="med" type="triangle"/>
            </a:ln>
          </p:spPr>
        </p:cxnSp>
      </p:grpSp>
      <p:grpSp>
        <p:nvGrpSpPr>
          <p:cNvPr id="5206" name="Google Shape;5206;p109"/>
          <p:cNvGrpSpPr/>
          <p:nvPr/>
        </p:nvGrpSpPr>
        <p:grpSpPr>
          <a:xfrm>
            <a:off x="839155" y="2726091"/>
            <a:ext cx="304802" cy="304802"/>
            <a:chOff x="1492675" y="4992125"/>
            <a:chExt cx="481825" cy="481825"/>
          </a:xfrm>
        </p:grpSpPr>
        <p:sp>
          <p:nvSpPr>
            <p:cNvPr id="5207" name="Google Shape;5207;p10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2CA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10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2CA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9" name="Google Shape;5209;p109"/>
          <p:cNvGrpSpPr/>
          <p:nvPr/>
        </p:nvGrpSpPr>
        <p:grpSpPr>
          <a:xfrm>
            <a:off x="839148" y="4198006"/>
            <a:ext cx="304802" cy="304802"/>
            <a:chOff x="2085525" y="4992125"/>
            <a:chExt cx="481825" cy="481825"/>
          </a:xfrm>
        </p:grpSpPr>
        <p:sp>
          <p:nvSpPr>
            <p:cNvPr id="5210" name="Google Shape;5210;p10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D627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10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D627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5" name="Shape 5215"/>
        <p:cNvGrpSpPr/>
        <p:nvPr/>
      </p:nvGrpSpPr>
      <p:grpSpPr>
        <a:xfrm>
          <a:off x="0" y="0"/>
          <a:ext cx="0" cy="0"/>
          <a:chOff x="0" y="0"/>
          <a:chExt cx="0" cy="0"/>
        </a:xfrm>
      </p:grpSpPr>
      <p:sp>
        <p:nvSpPr>
          <p:cNvPr id="5216" name="Google Shape;5216;p110"/>
          <p:cNvSpPr txBox="1"/>
          <p:nvPr/>
        </p:nvSpPr>
        <p:spPr>
          <a:xfrm flipH="1">
            <a:off x="1040875" y="1821224"/>
            <a:ext cx="2143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Best results</a:t>
            </a:r>
            <a:endParaRPr b="1" sz="2100">
              <a:solidFill>
                <a:schemeClr val="accent2"/>
              </a:solidFill>
              <a:latin typeface="Fahkwang"/>
              <a:ea typeface="Fahkwang"/>
              <a:cs typeface="Fahkwang"/>
              <a:sym typeface="Fahkwang"/>
            </a:endParaRPr>
          </a:p>
        </p:txBody>
      </p:sp>
      <p:sp>
        <p:nvSpPr>
          <p:cNvPr id="5217" name="Google Shape;5217;p110"/>
          <p:cNvSpPr txBox="1"/>
          <p:nvPr/>
        </p:nvSpPr>
        <p:spPr>
          <a:xfrm flipH="1">
            <a:off x="1007300" y="3007600"/>
            <a:ext cx="2398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Worst results</a:t>
            </a:r>
            <a:endParaRPr b="1" sz="2100">
              <a:solidFill>
                <a:schemeClr val="accent2"/>
              </a:solidFill>
              <a:latin typeface="Fahkwang"/>
              <a:ea typeface="Fahkwang"/>
              <a:cs typeface="Fahkwang"/>
              <a:sym typeface="Fahkwang"/>
            </a:endParaRPr>
          </a:p>
        </p:txBody>
      </p:sp>
      <p:sp>
        <p:nvSpPr>
          <p:cNvPr id="5218" name="Google Shape;5218;p1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a:t>
            </a:r>
            <a:r>
              <a:rPr lang="en"/>
              <a:t>mCSI</a:t>
            </a:r>
            <a:endParaRPr/>
          </a:p>
        </p:txBody>
      </p:sp>
      <p:sp>
        <p:nvSpPr>
          <p:cNvPr id="5219" name="Google Shape;5219;p110"/>
          <p:cNvSpPr txBox="1"/>
          <p:nvPr/>
        </p:nvSpPr>
        <p:spPr>
          <a:xfrm flipH="1">
            <a:off x="1040875" y="2274384"/>
            <a:ext cx="2143200" cy="62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Flash Flood</a:t>
            </a:r>
            <a:br>
              <a:rPr lang="en">
                <a:solidFill>
                  <a:schemeClr val="dk1"/>
                </a:solidFill>
                <a:latin typeface="Albert Sans"/>
                <a:ea typeface="Albert Sans"/>
                <a:cs typeface="Albert Sans"/>
                <a:sym typeface="Albert Sans"/>
              </a:rPr>
            </a:br>
            <a:r>
              <a:rPr lang="en">
                <a:solidFill>
                  <a:schemeClr val="dk1"/>
                </a:solidFill>
                <a:latin typeface="Albert Sans"/>
                <a:ea typeface="Albert Sans"/>
                <a:cs typeface="Albert Sans"/>
                <a:sym typeface="Albert Sans"/>
              </a:rPr>
              <a:t>Thunderstorm Wind</a:t>
            </a:r>
            <a:endParaRPr>
              <a:solidFill>
                <a:schemeClr val="dk1"/>
              </a:solidFill>
              <a:latin typeface="Albert Sans"/>
              <a:ea typeface="Albert Sans"/>
              <a:cs typeface="Albert Sans"/>
              <a:sym typeface="Albert Sans"/>
            </a:endParaRPr>
          </a:p>
        </p:txBody>
      </p:sp>
      <p:grpSp>
        <p:nvGrpSpPr>
          <p:cNvPr id="5220" name="Google Shape;5220;p110"/>
          <p:cNvGrpSpPr/>
          <p:nvPr/>
        </p:nvGrpSpPr>
        <p:grpSpPr>
          <a:xfrm>
            <a:off x="719988" y="3123885"/>
            <a:ext cx="339253" cy="339253"/>
            <a:chOff x="2085525" y="4992125"/>
            <a:chExt cx="481825" cy="481825"/>
          </a:xfrm>
        </p:grpSpPr>
        <p:sp>
          <p:nvSpPr>
            <p:cNvPr id="5221" name="Google Shape;5221;p11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D627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11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D627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23" name="Google Shape;5223;p110"/>
          <p:cNvSpPr txBox="1"/>
          <p:nvPr/>
        </p:nvSpPr>
        <p:spPr>
          <a:xfrm flipH="1">
            <a:off x="1007300" y="3460750"/>
            <a:ext cx="29697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Hail</a:t>
            </a:r>
            <a:endParaRPr>
              <a:solidFill>
                <a:schemeClr val="dk1"/>
              </a:solidFill>
              <a:latin typeface="Albert Sans"/>
              <a:ea typeface="Albert Sans"/>
              <a:cs typeface="Albert Sans"/>
              <a:sym typeface="Albert Sans"/>
            </a:endParaRPr>
          </a:p>
        </p:txBody>
      </p:sp>
      <p:sp>
        <p:nvSpPr>
          <p:cNvPr id="5224" name="Google Shape;5224;p110"/>
          <p:cNvSpPr/>
          <p:nvPr/>
        </p:nvSpPr>
        <p:spPr>
          <a:xfrm>
            <a:off x="4247807" y="2295305"/>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10"/>
          <p:cNvSpPr/>
          <p:nvPr/>
        </p:nvSpPr>
        <p:spPr>
          <a:xfrm>
            <a:off x="5825007" y="3460865"/>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10"/>
          <p:cNvSpPr/>
          <p:nvPr/>
        </p:nvSpPr>
        <p:spPr>
          <a:xfrm>
            <a:off x="7327832" y="2957588"/>
            <a:ext cx="267384" cy="39347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7" name="Google Shape;5227;p110"/>
          <p:cNvGrpSpPr/>
          <p:nvPr/>
        </p:nvGrpSpPr>
        <p:grpSpPr>
          <a:xfrm>
            <a:off x="719993" y="1929755"/>
            <a:ext cx="339253" cy="339253"/>
            <a:chOff x="1492675" y="4992125"/>
            <a:chExt cx="481825" cy="481825"/>
          </a:xfrm>
        </p:grpSpPr>
        <p:sp>
          <p:nvSpPr>
            <p:cNvPr id="5228" name="Google Shape;5228;p11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2CA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11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2CA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5230" name="Google Shape;5230;p110"/>
          <p:cNvPicPr preferRelativeResize="0"/>
          <p:nvPr/>
        </p:nvPicPr>
        <p:blipFill>
          <a:blip r:embed="rId3">
            <a:alphaModFix/>
          </a:blip>
          <a:stretch>
            <a:fillRect/>
          </a:stretch>
        </p:blipFill>
        <p:spPr>
          <a:xfrm>
            <a:off x="3992225" y="1227132"/>
            <a:ext cx="4431776" cy="337711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4" name="Shape 5234"/>
        <p:cNvGrpSpPr/>
        <p:nvPr/>
      </p:nvGrpSpPr>
      <p:grpSpPr>
        <a:xfrm>
          <a:off x="0" y="0"/>
          <a:ext cx="0" cy="0"/>
          <a:chOff x="0" y="0"/>
          <a:chExt cx="0" cy="0"/>
        </a:xfrm>
      </p:grpSpPr>
      <p:sp>
        <p:nvSpPr>
          <p:cNvPr id="5235" name="Google Shape;5235;p111"/>
          <p:cNvSpPr txBox="1"/>
          <p:nvPr/>
        </p:nvSpPr>
        <p:spPr>
          <a:xfrm flipH="1">
            <a:off x="720000" y="1236661"/>
            <a:ext cx="2143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SSIM</a:t>
            </a:r>
            <a:endParaRPr b="1" sz="2100">
              <a:solidFill>
                <a:schemeClr val="accent2"/>
              </a:solidFill>
              <a:latin typeface="Fahkwang"/>
              <a:ea typeface="Fahkwang"/>
              <a:cs typeface="Fahkwang"/>
              <a:sym typeface="Fahkwang"/>
            </a:endParaRPr>
          </a:p>
        </p:txBody>
      </p:sp>
      <p:sp>
        <p:nvSpPr>
          <p:cNvPr id="5236" name="Google Shape;5236;p111"/>
          <p:cNvSpPr txBox="1"/>
          <p:nvPr/>
        </p:nvSpPr>
        <p:spPr>
          <a:xfrm flipH="1">
            <a:off x="3345075" y="1236638"/>
            <a:ext cx="2398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PSNR</a:t>
            </a:r>
            <a:endParaRPr b="1" sz="2100">
              <a:solidFill>
                <a:schemeClr val="accent2"/>
              </a:solidFill>
              <a:latin typeface="Fahkwang"/>
              <a:ea typeface="Fahkwang"/>
              <a:cs typeface="Fahkwang"/>
              <a:sym typeface="Fahkwang"/>
            </a:endParaRPr>
          </a:p>
        </p:txBody>
      </p:sp>
      <p:sp>
        <p:nvSpPr>
          <p:cNvPr id="5237" name="Google Shape;5237;p1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Test Metrics</a:t>
            </a:r>
            <a:endParaRPr/>
          </a:p>
        </p:txBody>
      </p:sp>
      <p:sp>
        <p:nvSpPr>
          <p:cNvPr id="5238" name="Google Shape;5238;p111"/>
          <p:cNvSpPr txBox="1"/>
          <p:nvPr/>
        </p:nvSpPr>
        <p:spPr>
          <a:xfrm flipH="1">
            <a:off x="6002925" y="1236638"/>
            <a:ext cx="23982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MSE</a:t>
            </a:r>
            <a:endParaRPr b="1" sz="2100">
              <a:solidFill>
                <a:schemeClr val="accent2"/>
              </a:solidFill>
              <a:latin typeface="Fahkwang"/>
              <a:ea typeface="Fahkwang"/>
              <a:cs typeface="Fahkwang"/>
              <a:sym typeface="Fahkwang"/>
            </a:endParaRPr>
          </a:p>
        </p:txBody>
      </p:sp>
      <p:pic>
        <p:nvPicPr>
          <p:cNvPr id="5239" name="Google Shape;5239;p111"/>
          <p:cNvPicPr preferRelativeResize="0"/>
          <p:nvPr/>
        </p:nvPicPr>
        <p:blipFill>
          <a:blip r:embed="rId3">
            <a:alphaModFix/>
          </a:blip>
          <a:stretch>
            <a:fillRect/>
          </a:stretch>
        </p:blipFill>
        <p:spPr>
          <a:xfrm>
            <a:off x="5971067" y="1935775"/>
            <a:ext cx="2548125" cy="1941728"/>
          </a:xfrm>
          <a:prstGeom prst="rect">
            <a:avLst/>
          </a:prstGeom>
          <a:noFill/>
          <a:ln>
            <a:noFill/>
          </a:ln>
        </p:spPr>
      </p:pic>
      <p:pic>
        <p:nvPicPr>
          <p:cNvPr id="5240" name="Google Shape;5240;p111"/>
          <p:cNvPicPr preferRelativeResize="0"/>
          <p:nvPr/>
        </p:nvPicPr>
        <p:blipFill>
          <a:blip r:embed="rId4">
            <a:alphaModFix/>
          </a:blip>
          <a:stretch>
            <a:fillRect/>
          </a:stretch>
        </p:blipFill>
        <p:spPr>
          <a:xfrm>
            <a:off x="3297930" y="1935775"/>
            <a:ext cx="2548125" cy="1941728"/>
          </a:xfrm>
          <a:prstGeom prst="rect">
            <a:avLst/>
          </a:prstGeom>
          <a:noFill/>
          <a:ln>
            <a:noFill/>
          </a:ln>
        </p:spPr>
      </p:pic>
      <p:pic>
        <p:nvPicPr>
          <p:cNvPr id="5241" name="Google Shape;5241;p111"/>
          <p:cNvPicPr preferRelativeResize="0"/>
          <p:nvPr/>
        </p:nvPicPr>
        <p:blipFill>
          <a:blip r:embed="rId5">
            <a:alphaModFix/>
          </a:blip>
          <a:stretch>
            <a:fillRect/>
          </a:stretch>
        </p:blipFill>
        <p:spPr>
          <a:xfrm>
            <a:off x="624767" y="1935763"/>
            <a:ext cx="2548125" cy="19417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5" name="Shape 3585"/>
        <p:cNvGrpSpPr/>
        <p:nvPr/>
      </p:nvGrpSpPr>
      <p:grpSpPr>
        <a:xfrm>
          <a:off x="0" y="0"/>
          <a:ext cx="0" cy="0"/>
          <a:chOff x="0" y="0"/>
          <a:chExt cx="0" cy="0"/>
        </a:xfrm>
      </p:grpSpPr>
      <p:sp>
        <p:nvSpPr>
          <p:cNvPr id="3586" name="Google Shape;358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Content</a:t>
            </a:r>
            <a:endParaRPr/>
          </a:p>
        </p:txBody>
      </p:sp>
      <p:sp>
        <p:nvSpPr>
          <p:cNvPr id="3587" name="Google Shape;3587;p40"/>
          <p:cNvSpPr txBox="1"/>
          <p:nvPr>
            <p:ph idx="1" type="subTitle"/>
          </p:nvPr>
        </p:nvSpPr>
        <p:spPr>
          <a:xfrm>
            <a:off x="788275" y="2716327"/>
            <a:ext cx="2264700" cy="91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+10.000 Weather Events</a:t>
            </a:r>
            <a:endParaRPr/>
          </a:p>
        </p:txBody>
      </p:sp>
      <p:sp>
        <p:nvSpPr>
          <p:cNvPr id="3588" name="Google Shape;3588;p40"/>
          <p:cNvSpPr txBox="1"/>
          <p:nvPr>
            <p:ph idx="2" type="subTitle"/>
          </p:nvPr>
        </p:nvSpPr>
        <p:spPr>
          <a:xfrm>
            <a:off x="3439654" y="2716327"/>
            <a:ext cx="2264700" cy="91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2018-2019</a:t>
            </a:r>
            <a:endParaRPr/>
          </a:p>
        </p:txBody>
      </p:sp>
      <p:sp>
        <p:nvSpPr>
          <p:cNvPr id="3589" name="Google Shape;3589;p40"/>
          <p:cNvSpPr txBox="1"/>
          <p:nvPr>
            <p:ph idx="3" type="subTitle"/>
          </p:nvPr>
        </p:nvSpPr>
        <p:spPr>
          <a:xfrm>
            <a:off x="6091034" y="2716327"/>
            <a:ext cx="2264700" cy="91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Patches across the US</a:t>
            </a:r>
            <a:endParaRPr/>
          </a:p>
          <a:p>
            <a:pPr indent="0" lvl="0" marL="0" rtl="0" algn="ctr">
              <a:spcBef>
                <a:spcPts val="0"/>
              </a:spcBef>
              <a:spcAft>
                <a:spcPts val="0"/>
              </a:spcAft>
              <a:buNone/>
            </a:pPr>
            <a:r>
              <a:rPr lang="en"/>
              <a:t>of 384 km </a:t>
            </a:r>
            <a:r>
              <a:rPr lang="en"/>
              <a:t>x 384 km</a:t>
            </a:r>
            <a:r>
              <a:rPr lang="en"/>
              <a:t> </a:t>
            </a:r>
            <a:endParaRPr/>
          </a:p>
        </p:txBody>
      </p:sp>
      <p:sp>
        <p:nvSpPr>
          <p:cNvPr id="3590" name="Google Shape;3590;p40"/>
          <p:cNvSpPr txBox="1"/>
          <p:nvPr>
            <p:ph idx="4" type="subTitle"/>
          </p:nvPr>
        </p:nvSpPr>
        <p:spPr>
          <a:xfrm>
            <a:off x="788275" y="2166800"/>
            <a:ext cx="22647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3591" name="Google Shape;3591;p40"/>
          <p:cNvSpPr txBox="1"/>
          <p:nvPr>
            <p:ph idx="5" type="subTitle"/>
          </p:nvPr>
        </p:nvSpPr>
        <p:spPr>
          <a:xfrm>
            <a:off x="3439654" y="2166800"/>
            <a:ext cx="22647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 Span</a:t>
            </a:r>
            <a:endParaRPr/>
          </a:p>
        </p:txBody>
      </p:sp>
      <p:sp>
        <p:nvSpPr>
          <p:cNvPr id="3592" name="Google Shape;3592;p40"/>
          <p:cNvSpPr txBox="1"/>
          <p:nvPr>
            <p:ph idx="6" type="subTitle"/>
          </p:nvPr>
        </p:nvSpPr>
        <p:spPr>
          <a:xfrm>
            <a:off x="5767775" y="2166800"/>
            <a:ext cx="29112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Spatial Coverage</a:t>
            </a:r>
            <a:endParaRPr/>
          </a:p>
        </p:txBody>
      </p:sp>
      <p:grpSp>
        <p:nvGrpSpPr>
          <p:cNvPr id="3593" name="Google Shape;3593;p40"/>
          <p:cNvGrpSpPr/>
          <p:nvPr/>
        </p:nvGrpSpPr>
        <p:grpSpPr>
          <a:xfrm>
            <a:off x="201471" y="4099987"/>
            <a:ext cx="1476932" cy="878635"/>
            <a:chOff x="6197575" y="1890475"/>
            <a:chExt cx="2439195" cy="1554281"/>
          </a:xfrm>
        </p:grpSpPr>
        <p:sp>
          <p:nvSpPr>
            <p:cNvPr id="3594" name="Google Shape;3594;p40"/>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0"/>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0"/>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0"/>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0"/>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0"/>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0"/>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0"/>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40"/>
          <p:cNvGrpSpPr/>
          <p:nvPr/>
        </p:nvGrpSpPr>
        <p:grpSpPr>
          <a:xfrm>
            <a:off x="1698556" y="1781904"/>
            <a:ext cx="464293" cy="332576"/>
            <a:chOff x="3285675" y="1963075"/>
            <a:chExt cx="473575" cy="339225"/>
          </a:xfrm>
        </p:grpSpPr>
        <p:sp>
          <p:nvSpPr>
            <p:cNvPr id="3603" name="Google Shape;3603;p40"/>
            <p:cNvSpPr/>
            <p:nvPr/>
          </p:nvSpPr>
          <p:spPr>
            <a:xfrm>
              <a:off x="3458600" y="1963075"/>
              <a:ext cx="300650" cy="240350"/>
            </a:xfrm>
            <a:custGeom>
              <a:rect b="b" l="l" r="r" t="t"/>
              <a:pathLst>
                <a:path extrusionOk="0" h="9614" w="12026">
                  <a:moveTo>
                    <a:pt x="5415" y="1"/>
                  </a:moveTo>
                  <a:cubicBezTo>
                    <a:pt x="4320" y="1"/>
                    <a:pt x="3232" y="638"/>
                    <a:pt x="2810" y="1850"/>
                  </a:cubicBezTo>
                  <a:cubicBezTo>
                    <a:pt x="2560" y="1777"/>
                    <a:pt x="2305" y="1741"/>
                    <a:pt x="2051" y="1741"/>
                  </a:cubicBezTo>
                  <a:cubicBezTo>
                    <a:pt x="1280" y="1741"/>
                    <a:pt x="529" y="2071"/>
                    <a:pt x="1" y="2672"/>
                  </a:cubicBezTo>
                  <a:cubicBezTo>
                    <a:pt x="310" y="2588"/>
                    <a:pt x="632" y="2553"/>
                    <a:pt x="953" y="2553"/>
                  </a:cubicBezTo>
                  <a:cubicBezTo>
                    <a:pt x="1846" y="2553"/>
                    <a:pt x="2703" y="2862"/>
                    <a:pt x="3406" y="3422"/>
                  </a:cubicBezTo>
                  <a:cubicBezTo>
                    <a:pt x="3501" y="3505"/>
                    <a:pt x="3608" y="3589"/>
                    <a:pt x="3703" y="3684"/>
                  </a:cubicBezTo>
                  <a:cubicBezTo>
                    <a:pt x="3982" y="3613"/>
                    <a:pt x="4267" y="3578"/>
                    <a:pt x="4550" y="3578"/>
                  </a:cubicBezTo>
                  <a:cubicBezTo>
                    <a:pt x="5401" y="3578"/>
                    <a:pt x="6239" y="3895"/>
                    <a:pt x="6882" y="4493"/>
                  </a:cubicBezTo>
                  <a:cubicBezTo>
                    <a:pt x="7144" y="4732"/>
                    <a:pt x="7371" y="5017"/>
                    <a:pt x="7537" y="5339"/>
                  </a:cubicBezTo>
                  <a:cubicBezTo>
                    <a:pt x="9347" y="5898"/>
                    <a:pt x="10359" y="7803"/>
                    <a:pt x="9811" y="9613"/>
                  </a:cubicBezTo>
                  <a:cubicBezTo>
                    <a:pt x="10335" y="9482"/>
                    <a:pt x="10811" y="9220"/>
                    <a:pt x="11204" y="8863"/>
                  </a:cubicBezTo>
                  <a:cubicBezTo>
                    <a:pt x="11728" y="8363"/>
                    <a:pt x="12026" y="7684"/>
                    <a:pt x="12026" y="6970"/>
                  </a:cubicBezTo>
                  <a:cubicBezTo>
                    <a:pt x="12014" y="6017"/>
                    <a:pt x="11526" y="5124"/>
                    <a:pt x="10716" y="4636"/>
                  </a:cubicBezTo>
                  <a:lnTo>
                    <a:pt x="10704" y="4636"/>
                  </a:lnTo>
                  <a:cubicBezTo>
                    <a:pt x="10740" y="4458"/>
                    <a:pt x="10752" y="4279"/>
                    <a:pt x="10752" y="4101"/>
                  </a:cubicBezTo>
                  <a:cubicBezTo>
                    <a:pt x="10752" y="2588"/>
                    <a:pt x="9526" y="1374"/>
                    <a:pt x="8014" y="1362"/>
                  </a:cubicBezTo>
                  <a:cubicBezTo>
                    <a:pt x="7942" y="1362"/>
                    <a:pt x="7871" y="1362"/>
                    <a:pt x="7787" y="1374"/>
                  </a:cubicBezTo>
                  <a:cubicBezTo>
                    <a:pt x="7250" y="447"/>
                    <a:pt x="6331" y="1"/>
                    <a:pt x="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0"/>
            <p:cNvSpPr/>
            <p:nvPr/>
          </p:nvSpPr>
          <p:spPr>
            <a:xfrm>
              <a:off x="3285675" y="2054625"/>
              <a:ext cx="412275" cy="247675"/>
            </a:xfrm>
            <a:custGeom>
              <a:rect b="b" l="l" r="r" t="t"/>
              <a:pathLst>
                <a:path extrusionOk="0" h="9907" w="16491">
                  <a:moveTo>
                    <a:pt x="7866" y="1"/>
                  </a:moveTo>
                  <a:cubicBezTo>
                    <a:pt x="7245" y="1"/>
                    <a:pt x="6626" y="206"/>
                    <a:pt x="6120" y="617"/>
                  </a:cubicBezTo>
                  <a:cubicBezTo>
                    <a:pt x="5858" y="831"/>
                    <a:pt x="5644" y="1081"/>
                    <a:pt x="5477" y="1367"/>
                  </a:cubicBezTo>
                  <a:cubicBezTo>
                    <a:pt x="5097" y="1138"/>
                    <a:pt x="4683" y="1031"/>
                    <a:pt x="4277" y="1031"/>
                  </a:cubicBezTo>
                  <a:cubicBezTo>
                    <a:pt x="3311" y="1031"/>
                    <a:pt x="2390" y="1638"/>
                    <a:pt x="2072" y="2653"/>
                  </a:cubicBezTo>
                  <a:cubicBezTo>
                    <a:pt x="893" y="2772"/>
                    <a:pt x="0" y="3772"/>
                    <a:pt x="0" y="4951"/>
                  </a:cubicBezTo>
                  <a:cubicBezTo>
                    <a:pt x="0" y="6142"/>
                    <a:pt x="893" y="7130"/>
                    <a:pt x="2072" y="7261"/>
                  </a:cubicBezTo>
                  <a:cubicBezTo>
                    <a:pt x="2383" y="8278"/>
                    <a:pt x="3317" y="8897"/>
                    <a:pt x="4291" y="8897"/>
                  </a:cubicBezTo>
                  <a:cubicBezTo>
                    <a:pt x="4697" y="8897"/>
                    <a:pt x="5111" y="8790"/>
                    <a:pt x="5489" y="8559"/>
                  </a:cubicBezTo>
                  <a:cubicBezTo>
                    <a:pt x="6025" y="9457"/>
                    <a:pt x="6947" y="9907"/>
                    <a:pt x="7870" y="9907"/>
                  </a:cubicBezTo>
                  <a:cubicBezTo>
                    <a:pt x="8793" y="9907"/>
                    <a:pt x="9716" y="9457"/>
                    <a:pt x="10251" y="8559"/>
                  </a:cubicBezTo>
                  <a:cubicBezTo>
                    <a:pt x="10630" y="8790"/>
                    <a:pt x="11043" y="8897"/>
                    <a:pt x="11449" y="8897"/>
                  </a:cubicBezTo>
                  <a:cubicBezTo>
                    <a:pt x="12425" y="8897"/>
                    <a:pt x="13361" y="8278"/>
                    <a:pt x="13680" y="7261"/>
                  </a:cubicBezTo>
                  <a:cubicBezTo>
                    <a:pt x="15681" y="7058"/>
                    <a:pt x="16490" y="4558"/>
                    <a:pt x="14978" y="3213"/>
                  </a:cubicBezTo>
                  <a:lnTo>
                    <a:pt x="14966" y="3213"/>
                  </a:lnTo>
                  <a:cubicBezTo>
                    <a:pt x="14609" y="2891"/>
                    <a:pt x="14145" y="2701"/>
                    <a:pt x="13668" y="2653"/>
                  </a:cubicBezTo>
                  <a:cubicBezTo>
                    <a:pt x="13350" y="1639"/>
                    <a:pt x="12424" y="1026"/>
                    <a:pt x="11455" y="1026"/>
                  </a:cubicBezTo>
                  <a:cubicBezTo>
                    <a:pt x="11047" y="1026"/>
                    <a:pt x="10632" y="1135"/>
                    <a:pt x="10251" y="1367"/>
                  </a:cubicBezTo>
                  <a:cubicBezTo>
                    <a:pt x="10085" y="1081"/>
                    <a:pt x="9870" y="831"/>
                    <a:pt x="9620" y="617"/>
                  </a:cubicBezTo>
                  <a:cubicBezTo>
                    <a:pt x="9108" y="206"/>
                    <a:pt x="8486" y="1"/>
                    <a:pt x="78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40"/>
          <p:cNvGrpSpPr/>
          <p:nvPr/>
        </p:nvGrpSpPr>
        <p:grpSpPr>
          <a:xfrm>
            <a:off x="4357246" y="1762754"/>
            <a:ext cx="429504" cy="370879"/>
            <a:chOff x="-42651700" y="3217825"/>
            <a:chExt cx="367600" cy="317425"/>
          </a:xfrm>
        </p:grpSpPr>
        <p:sp>
          <p:nvSpPr>
            <p:cNvPr id="3606" name="Google Shape;3606;p4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40"/>
          <p:cNvGrpSpPr/>
          <p:nvPr/>
        </p:nvGrpSpPr>
        <p:grpSpPr>
          <a:xfrm>
            <a:off x="6981143" y="1781896"/>
            <a:ext cx="464612" cy="464612"/>
            <a:chOff x="7450175" y="1895900"/>
            <a:chExt cx="473900" cy="473900"/>
          </a:xfrm>
        </p:grpSpPr>
        <p:sp>
          <p:nvSpPr>
            <p:cNvPr id="3611" name="Google Shape;3611;p40"/>
            <p:cNvSpPr/>
            <p:nvPr/>
          </p:nvSpPr>
          <p:spPr>
            <a:xfrm>
              <a:off x="7754075" y="2152500"/>
              <a:ext cx="109875" cy="127400"/>
            </a:xfrm>
            <a:custGeom>
              <a:rect b="b" l="l" r="r" t="t"/>
              <a:pathLst>
                <a:path extrusionOk="0" h="5096" w="4395">
                  <a:moveTo>
                    <a:pt x="1930" y="953"/>
                  </a:moveTo>
                  <a:cubicBezTo>
                    <a:pt x="1930" y="988"/>
                    <a:pt x="1930" y="1024"/>
                    <a:pt x="1941" y="1060"/>
                  </a:cubicBezTo>
                  <a:cubicBezTo>
                    <a:pt x="2037" y="1917"/>
                    <a:pt x="1560" y="2739"/>
                    <a:pt x="775" y="3084"/>
                  </a:cubicBezTo>
                  <a:cubicBezTo>
                    <a:pt x="25" y="3405"/>
                    <a:pt x="1" y="4465"/>
                    <a:pt x="739" y="4822"/>
                  </a:cubicBezTo>
                  <a:lnTo>
                    <a:pt x="1322" y="5096"/>
                  </a:lnTo>
                  <a:cubicBezTo>
                    <a:pt x="3037" y="3917"/>
                    <a:pt x="4156" y="2060"/>
                    <a:pt x="4394" y="0"/>
                  </a:cubicBezTo>
                  <a:lnTo>
                    <a:pt x="2882" y="0"/>
                  </a:lnTo>
                  <a:cubicBezTo>
                    <a:pt x="2358" y="0"/>
                    <a:pt x="1930" y="429"/>
                    <a:pt x="1930" y="95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0"/>
            <p:cNvSpPr/>
            <p:nvPr/>
          </p:nvSpPr>
          <p:spPr>
            <a:xfrm>
              <a:off x="7539475" y="1939975"/>
              <a:ext cx="325350" cy="374475"/>
            </a:xfrm>
            <a:custGeom>
              <a:rect b="b" l="l" r="r" t="t"/>
              <a:pathLst>
                <a:path extrusionOk="0" h="14979" w="13014">
                  <a:moveTo>
                    <a:pt x="11073" y="5644"/>
                  </a:moveTo>
                  <a:lnTo>
                    <a:pt x="10192" y="6513"/>
                  </a:lnTo>
                  <a:cubicBezTo>
                    <a:pt x="9954" y="6763"/>
                    <a:pt x="9621" y="6894"/>
                    <a:pt x="9275" y="6894"/>
                  </a:cubicBezTo>
                  <a:cubicBezTo>
                    <a:pt x="8561" y="6894"/>
                    <a:pt x="7977" y="6310"/>
                    <a:pt x="7977" y="5596"/>
                  </a:cubicBezTo>
                  <a:lnTo>
                    <a:pt x="7977" y="917"/>
                  </a:lnTo>
                  <a:cubicBezTo>
                    <a:pt x="4977" y="0"/>
                    <a:pt x="1739" y="1155"/>
                    <a:pt x="0" y="3774"/>
                  </a:cubicBezTo>
                  <a:lnTo>
                    <a:pt x="4918" y="3774"/>
                  </a:lnTo>
                  <a:cubicBezTo>
                    <a:pt x="6025" y="3774"/>
                    <a:pt x="6942" y="4655"/>
                    <a:pt x="6977" y="5775"/>
                  </a:cubicBezTo>
                  <a:cubicBezTo>
                    <a:pt x="7001" y="6894"/>
                    <a:pt x="6132" y="7834"/>
                    <a:pt x="5025" y="7894"/>
                  </a:cubicBezTo>
                  <a:cubicBezTo>
                    <a:pt x="4572" y="7918"/>
                    <a:pt x="4191" y="8192"/>
                    <a:pt x="4013" y="8596"/>
                  </a:cubicBezTo>
                  <a:cubicBezTo>
                    <a:pt x="4144" y="8799"/>
                    <a:pt x="4203" y="9037"/>
                    <a:pt x="4203" y="9275"/>
                  </a:cubicBezTo>
                  <a:lnTo>
                    <a:pt x="4203" y="14609"/>
                  </a:lnTo>
                  <a:cubicBezTo>
                    <a:pt x="5703" y="14978"/>
                    <a:pt x="7287" y="14859"/>
                    <a:pt x="8704" y="14252"/>
                  </a:cubicBezTo>
                  <a:cubicBezTo>
                    <a:pt x="7239" y="13407"/>
                    <a:pt x="7358" y="11251"/>
                    <a:pt x="8918" y="10573"/>
                  </a:cubicBezTo>
                  <a:cubicBezTo>
                    <a:pt x="9263" y="10430"/>
                    <a:pt x="9466" y="10073"/>
                    <a:pt x="9418" y="9692"/>
                  </a:cubicBezTo>
                  <a:cubicBezTo>
                    <a:pt x="9406" y="9608"/>
                    <a:pt x="9406" y="9537"/>
                    <a:pt x="9406" y="9454"/>
                  </a:cubicBezTo>
                  <a:cubicBezTo>
                    <a:pt x="9406" y="8311"/>
                    <a:pt x="10323" y="7394"/>
                    <a:pt x="11466" y="7382"/>
                  </a:cubicBezTo>
                  <a:lnTo>
                    <a:pt x="13014" y="7382"/>
                  </a:lnTo>
                  <a:cubicBezTo>
                    <a:pt x="12978" y="6799"/>
                    <a:pt x="12883" y="6215"/>
                    <a:pt x="12716" y="564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0"/>
            <p:cNvSpPr/>
            <p:nvPr/>
          </p:nvSpPr>
          <p:spPr>
            <a:xfrm>
              <a:off x="7504950" y="2062000"/>
              <a:ext cx="181000" cy="122675"/>
            </a:xfrm>
            <a:custGeom>
              <a:rect b="b" l="l" r="r" t="t"/>
              <a:pathLst>
                <a:path extrusionOk="0" h="4907" w="7240">
                  <a:moveTo>
                    <a:pt x="7239" y="953"/>
                  </a:moveTo>
                  <a:cubicBezTo>
                    <a:pt x="7239" y="417"/>
                    <a:pt x="6822" y="1"/>
                    <a:pt x="6287" y="1"/>
                  </a:cubicBezTo>
                  <a:lnTo>
                    <a:pt x="774" y="1"/>
                  </a:lnTo>
                  <a:cubicBezTo>
                    <a:pt x="95" y="1548"/>
                    <a:pt x="0" y="3287"/>
                    <a:pt x="488" y="4906"/>
                  </a:cubicBezTo>
                  <a:lnTo>
                    <a:pt x="1941" y="4906"/>
                  </a:lnTo>
                  <a:lnTo>
                    <a:pt x="3370" y="3477"/>
                  </a:lnTo>
                  <a:cubicBezTo>
                    <a:pt x="3620" y="3227"/>
                    <a:pt x="3941" y="3096"/>
                    <a:pt x="4286" y="3096"/>
                  </a:cubicBezTo>
                  <a:cubicBezTo>
                    <a:pt x="4346" y="3096"/>
                    <a:pt x="4405" y="3096"/>
                    <a:pt x="4453" y="3108"/>
                  </a:cubicBezTo>
                  <a:cubicBezTo>
                    <a:pt x="4834" y="2394"/>
                    <a:pt x="5548" y="1941"/>
                    <a:pt x="6346" y="1894"/>
                  </a:cubicBezTo>
                  <a:cubicBezTo>
                    <a:pt x="6846" y="1870"/>
                    <a:pt x="7239" y="1453"/>
                    <a:pt x="7239" y="95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0"/>
            <p:cNvSpPr/>
            <p:nvPr/>
          </p:nvSpPr>
          <p:spPr>
            <a:xfrm>
              <a:off x="7825225" y="1954250"/>
              <a:ext cx="40500" cy="40500"/>
            </a:xfrm>
            <a:custGeom>
              <a:rect b="b" l="l" r="r" t="t"/>
              <a:pathLst>
                <a:path extrusionOk="0" h="1620" w="1620">
                  <a:moveTo>
                    <a:pt x="1381" y="346"/>
                  </a:moveTo>
                  <a:lnTo>
                    <a:pt x="1381" y="239"/>
                  </a:lnTo>
                  <a:lnTo>
                    <a:pt x="1274" y="239"/>
                  </a:lnTo>
                  <a:cubicBezTo>
                    <a:pt x="1131" y="239"/>
                    <a:pt x="989" y="179"/>
                    <a:pt x="881" y="84"/>
                  </a:cubicBezTo>
                  <a:lnTo>
                    <a:pt x="810" y="1"/>
                  </a:lnTo>
                  <a:lnTo>
                    <a:pt x="738" y="84"/>
                  </a:lnTo>
                  <a:cubicBezTo>
                    <a:pt x="631" y="179"/>
                    <a:pt x="488" y="239"/>
                    <a:pt x="346" y="239"/>
                  </a:cubicBezTo>
                  <a:lnTo>
                    <a:pt x="238" y="239"/>
                  </a:lnTo>
                  <a:lnTo>
                    <a:pt x="238" y="346"/>
                  </a:lnTo>
                  <a:cubicBezTo>
                    <a:pt x="238" y="489"/>
                    <a:pt x="179" y="632"/>
                    <a:pt x="72" y="739"/>
                  </a:cubicBezTo>
                  <a:lnTo>
                    <a:pt x="0" y="810"/>
                  </a:lnTo>
                  <a:lnTo>
                    <a:pt x="72" y="882"/>
                  </a:lnTo>
                  <a:cubicBezTo>
                    <a:pt x="179" y="989"/>
                    <a:pt x="238" y="1132"/>
                    <a:pt x="238" y="1275"/>
                  </a:cubicBezTo>
                  <a:lnTo>
                    <a:pt x="238" y="1382"/>
                  </a:lnTo>
                  <a:lnTo>
                    <a:pt x="346" y="1382"/>
                  </a:lnTo>
                  <a:cubicBezTo>
                    <a:pt x="488" y="1382"/>
                    <a:pt x="631" y="1441"/>
                    <a:pt x="738" y="1548"/>
                  </a:cubicBezTo>
                  <a:lnTo>
                    <a:pt x="810" y="1620"/>
                  </a:lnTo>
                  <a:lnTo>
                    <a:pt x="881" y="1548"/>
                  </a:lnTo>
                  <a:cubicBezTo>
                    <a:pt x="989" y="1441"/>
                    <a:pt x="1131" y="1382"/>
                    <a:pt x="1274" y="1382"/>
                  </a:cubicBezTo>
                  <a:lnTo>
                    <a:pt x="1381" y="1382"/>
                  </a:lnTo>
                  <a:lnTo>
                    <a:pt x="1381" y="1275"/>
                  </a:lnTo>
                  <a:cubicBezTo>
                    <a:pt x="1381" y="1132"/>
                    <a:pt x="1441" y="989"/>
                    <a:pt x="1536" y="882"/>
                  </a:cubicBezTo>
                  <a:lnTo>
                    <a:pt x="1620" y="810"/>
                  </a:lnTo>
                  <a:lnTo>
                    <a:pt x="1536" y="739"/>
                  </a:lnTo>
                  <a:cubicBezTo>
                    <a:pt x="1441" y="632"/>
                    <a:pt x="1381" y="489"/>
                    <a:pt x="1381" y="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0"/>
            <p:cNvSpPr/>
            <p:nvPr/>
          </p:nvSpPr>
          <p:spPr>
            <a:xfrm>
              <a:off x="7766875" y="1895900"/>
              <a:ext cx="157200" cy="190250"/>
            </a:xfrm>
            <a:custGeom>
              <a:rect b="b" l="l" r="r" t="t"/>
              <a:pathLst>
                <a:path extrusionOk="0" h="7610" w="6288">
                  <a:moveTo>
                    <a:pt x="5728" y="1"/>
                  </a:moveTo>
                  <a:lnTo>
                    <a:pt x="548" y="1"/>
                  </a:lnTo>
                  <a:cubicBezTo>
                    <a:pt x="251" y="1"/>
                    <a:pt x="1" y="251"/>
                    <a:pt x="1" y="549"/>
                  </a:cubicBezTo>
                  <a:lnTo>
                    <a:pt x="1" y="7359"/>
                  </a:lnTo>
                  <a:cubicBezTo>
                    <a:pt x="1" y="7526"/>
                    <a:pt x="191" y="7609"/>
                    <a:pt x="310" y="7490"/>
                  </a:cubicBezTo>
                  <a:lnTo>
                    <a:pt x="1513" y="6287"/>
                  </a:lnTo>
                  <a:lnTo>
                    <a:pt x="5728" y="6287"/>
                  </a:lnTo>
                  <a:cubicBezTo>
                    <a:pt x="6037" y="6287"/>
                    <a:pt x="6287" y="6037"/>
                    <a:pt x="6287" y="5740"/>
                  </a:cubicBezTo>
                  <a:lnTo>
                    <a:pt x="6287" y="549"/>
                  </a:lnTo>
                  <a:cubicBezTo>
                    <a:pt x="6287" y="251"/>
                    <a:pt x="6037" y="1"/>
                    <a:pt x="5728" y="1"/>
                  </a:cubicBezTo>
                  <a:close/>
                  <a:moveTo>
                    <a:pt x="5120" y="3537"/>
                  </a:moveTo>
                  <a:lnTo>
                    <a:pt x="4823" y="3835"/>
                  </a:lnTo>
                  <a:lnTo>
                    <a:pt x="4823" y="4263"/>
                  </a:lnTo>
                  <a:cubicBezTo>
                    <a:pt x="4823" y="4573"/>
                    <a:pt x="4573" y="4823"/>
                    <a:pt x="4263" y="4823"/>
                  </a:cubicBezTo>
                  <a:lnTo>
                    <a:pt x="3834" y="4823"/>
                  </a:lnTo>
                  <a:lnTo>
                    <a:pt x="3537" y="5121"/>
                  </a:lnTo>
                  <a:cubicBezTo>
                    <a:pt x="3323" y="5335"/>
                    <a:pt x="2977" y="5335"/>
                    <a:pt x="2751" y="5121"/>
                  </a:cubicBezTo>
                  <a:lnTo>
                    <a:pt x="2453" y="4823"/>
                  </a:lnTo>
                  <a:lnTo>
                    <a:pt x="2025" y="4823"/>
                  </a:lnTo>
                  <a:cubicBezTo>
                    <a:pt x="1715" y="4823"/>
                    <a:pt x="1477" y="4573"/>
                    <a:pt x="1477" y="4263"/>
                  </a:cubicBezTo>
                  <a:lnTo>
                    <a:pt x="1477" y="3835"/>
                  </a:lnTo>
                  <a:lnTo>
                    <a:pt x="1179" y="3537"/>
                  </a:lnTo>
                  <a:cubicBezTo>
                    <a:pt x="965" y="3323"/>
                    <a:pt x="965" y="2966"/>
                    <a:pt x="1179" y="2751"/>
                  </a:cubicBezTo>
                  <a:lnTo>
                    <a:pt x="1477" y="2454"/>
                  </a:lnTo>
                  <a:lnTo>
                    <a:pt x="1477" y="2013"/>
                  </a:lnTo>
                  <a:cubicBezTo>
                    <a:pt x="1477" y="1715"/>
                    <a:pt x="1715" y="1465"/>
                    <a:pt x="2025" y="1465"/>
                  </a:cubicBezTo>
                  <a:lnTo>
                    <a:pt x="2441" y="1465"/>
                  </a:lnTo>
                  <a:lnTo>
                    <a:pt x="2739" y="1168"/>
                  </a:lnTo>
                  <a:cubicBezTo>
                    <a:pt x="2953" y="953"/>
                    <a:pt x="3311" y="953"/>
                    <a:pt x="3525" y="1168"/>
                  </a:cubicBezTo>
                  <a:lnTo>
                    <a:pt x="3823" y="1465"/>
                  </a:lnTo>
                  <a:lnTo>
                    <a:pt x="4251" y="1465"/>
                  </a:lnTo>
                  <a:cubicBezTo>
                    <a:pt x="4561" y="1465"/>
                    <a:pt x="4811" y="1715"/>
                    <a:pt x="4811" y="2013"/>
                  </a:cubicBezTo>
                  <a:lnTo>
                    <a:pt x="4811" y="2454"/>
                  </a:lnTo>
                  <a:lnTo>
                    <a:pt x="5108" y="2751"/>
                  </a:lnTo>
                  <a:cubicBezTo>
                    <a:pt x="5323" y="2966"/>
                    <a:pt x="5323" y="3311"/>
                    <a:pt x="5108" y="35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0"/>
            <p:cNvSpPr/>
            <p:nvPr/>
          </p:nvSpPr>
          <p:spPr>
            <a:xfrm>
              <a:off x="7450175" y="2165600"/>
              <a:ext cx="166700" cy="204200"/>
            </a:xfrm>
            <a:custGeom>
              <a:rect b="b" l="l" r="r" t="t"/>
              <a:pathLst>
                <a:path extrusionOk="0" h="8168" w="6668">
                  <a:moveTo>
                    <a:pt x="6346" y="119"/>
                  </a:moveTo>
                  <a:lnTo>
                    <a:pt x="4596" y="1869"/>
                  </a:lnTo>
                  <a:lnTo>
                    <a:pt x="560" y="1869"/>
                  </a:lnTo>
                  <a:cubicBezTo>
                    <a:pt x="250" y="1869"/>
                    <a:pt x="0" y="2119"/>
                    <a:pt x="0" y="2429"/>
                  </a:cubicBezTo>
                  <a:lnTo>
                    <a:pt x="0" y="7608"/>
                  </a:lnTo>
                  <a:cubicBezTo>
                    <a:pt x="0" y="7918"/>
                    <a:pt x="250" y="8156"/>
                    <a:pt x="560" y="8168"/>
                  </a:cubicBezTo>
                  <a:lnTo>
                    <a:pt x="6108" y="8168"/>
                  </a:lnTo>
                  <a:cubicBezTo>
                    <a:pt x="6418" y="8156"/>
                    <a:pt x="6668" y="7918"/>
                    <a:pt x="6668" y="7608"/>
                  </a:cubicBezTo>
                  <a:lnTo>
                    <a:pt x="6668" y="250"/>
                  </a:lnTo>
                  <a:cubicBezTo>
                    <a:pt x="6668" y="83"/>
                    <a:pt x="6466" y="0"/>
                    <a:pt x="6346" y="119"/>
                  </a:cubicBezTo>
                  <a:close/>
                  <a:moveTo>
                    <a:pt x="4703" y="5572"/>
                  </a:moveTo>
                  <a:lnTo>
                    <a:pt x="4680" y="5572"/>
                  </a:lnTo>
                  <a:lnTo>
                    <a:pt x="4703" y="5608"/>
                  </a:lnTo>
                  <a:cubicBezTo>
                    <a:pt x="5275" y="6120"/>
                    <a:pt x="4441" y="6953"/>
                    <a:pt x="3929" y="6394"/>
                  </a:cubicBezTo>
                  <a:lnTo>
                    <a:pt x="3894" y="6358"/>
                  </a:lnTo>
                  <a:lnTo>
                    <a:pt x="3894" y="6406"/>
                  </a:lnTo>
                  <a:cubicBezTo>
                    <a:pt x="3894" y="7144"/>
                    <a:pt x="2786" y="7144"/>
                    <a:pt x="2786" y="6406"/>
                  </a:cubicBezTo>
                  <a:lnTo>
                    <a:pt x="2786" y="6358"/>
                  </a:lnTo>
                  <a:lnTo>
                    <a:pt x="2763" y="6370"/>
                  </a:lnTo>
                  <a:cubicBezTo>
                    <a:pt x="2239" y="6894"/>
                    <a:pt x="1453" y="6108"/>
                    <a:pt x="1977" y="5584"/>
                  </a:cubicBezTo>
                  <a:lnTo>
                    <a:pt x="2001" y="5572"/>
                  </a:lnTo>
                  <a:lnTo>
                    <a:pt x="1965" y="5572"/>
                  </a:lnTo>
                  <a:cubicBezTo>
                    <a:pt x="1227" y="5572"/>
                    <a:pt x="1227" y="4453"/>
                    <a:pt x="1965" y="4453"/>
                  </a:cubicBezTo>
                  <a:lnTo>
                    <a:pt x="2001" y="4453"/>
                  </a:lnTo>
                  <a:lnTo>
                    <a:pt x="1965" y="4429"/>
                  </a:lnTo>
                  <a:cubicBezTo>
                    <a:pt x="1489" y="3905"/>
                    <a:pt x="2227" y="3155"/>
                    <a:pt x="2751" y="3643"/>
                  </a:cubicBezTo>
                  <a:lnTo>
                    <a:pt x="2786" y="3667"/>
                  </a:lnTo>
                  <a:lnTo>
                    <a:pt x="2786" y="3631"/>
                  </a:lnTo>
                  <a:cubicBezTo>
                    <a:pt x="2786" y="2881"/>
                    <a:pt x="3894" y="2881"/>
                    <a:pt x="3894" y="3631"/>
                  </a:cubicBezTo>
                  <a:lnTo>
                    <a:pt x="3894" y="3679"/>
                  </a:lnTo>
                  <a:lnTo>
                    <a:pt x="3918" y="3655"/>
                  </a:lnTo>
                  <a:cubicBezTo>
                    <a:pt x="4430" y="3131"/>
                    <a:pt x="5227" y="3917"/>
                    <a:pt x="4703" y="4441"/>
                  </a:cubicBezTo>
                  <a:lnTo>
                    <a:pt x="4680" y="4453"/>
                  </a:lnTo>
                  <a:lnTo>
                    <a:pt x="4703" y="4453"/>
                  </a:lnTo>
                  <a:cubicBezTo>
                    <a:pt x="5442" y="4453"/>
                    <a:pt x="5442" y="5572"/>
                    <a:pt x="4703" y="557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5" name="Shape 5245"/>
        <p:cNvGrpSpPr/>
        <p:nvPr/>
      </p:nvGrpSpPr>
      <p:grpSpPr>
        <a:xfrm>
          <a:off x="0" y="0"/>
          <a:ext cx="0" cy="0"/>
          <a:chOff x="0" y="0"/>
          <a:chExt cx="0" cy="0"/>
        </a:xfrm>
      </p:grpSpPr>
      <p:sp>
        <p:nvSpPr>
          <p:cNvPr id="5246" name="Google Shape;5246;p112"/>
          <p:cNvSpPr txBox="1"/>
          <p:nvPr/>
        </p:nvSpPr>
        <p:spPr>
          <a:xfrm>
            <a:off x="2877600" y="1691525"/>
            <a:ext cx="5469000" cy="2158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5247" name="Google Shape;5247;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Results Analysis</a:t>
            </a:r>
            <a:endParaRPr/>
          </a:p>
        </p:txBody>
      </p:sp>
      <p:sp>
        <p:nvSpPr>
          <p:cNvPr id="5248" name="Google Shape;5248;p112"/>
          <p:cNvSpPr txBox="1"/>
          <p:nvPr/>
        </p:nvSpPr>
        <p:spPr>
          <a:xfrm>
            <a:off x="5631750" y="1130375"/>
            <a:ext cx="2714700" cy="4485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 sz="2100">
                <a:solidFill>
                  <a:schemeClr val="accent2"/>
                </a:solidFill>
                <a:latin typeface="Fahkwang"/>
                <a:ea typeface="Fahkwang"/>
                <a:cs typeface="Fahkwang"/>
                <a:sym typeface="Fahkwang"/>
              </a:rPr>
              <a:t>Predicted frames</a:t>
            </a:r>
            <a:endParaRPr b="1" sz="2100">
              <a:solidFill>
                <a:schemeClr val="accent2"/>
              </a:solidFill>
              <a:latin typeface="Fahkwang"/>
              <a:ea typeface="Fahkwang"/>
              <a:cs typeface="Fahkwang"/>
              <a:sym typeface="Fahkwang"/>
            </a:endParaRPr>
          </a:p>
        </p:txBody>
      </p:sp>
      <p:sp>
        <p:nvSpPr>
          <p:cNvPr id="5249" name="Google Shape;5249;p112"/>
          <p:cNvSpPr txBox="1"/>
          <p:nvPr/>
        </p:nvSpPr>
        <p:spPr>
          <a:xfrm>
            <a:off x="2877600" y="1132475"/>
            <a:ext cx="2714700" cy="4485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 sz="2100">
                <a:solidFill>
                  <a:schemeClr val="accent2"/>
                </a:solidFill>
                <a:latin typeface="Fahkwang"/>
                <a:ea typeface="Fahkwang"/>
                <a:cs typeface="Fahkwang"/>
                <a:sym typeface="Fahkwang"/>
              </a:rPr>
              <a:t>Target frames</a:t>
            </a:r>
            <a:endParaRPr b="1" sz="2100">
              <a:solidFill>
                <a:schemeClr val="accent2"/>
              </a:solidFill>
              <a:latin typeface="Fahkwang"/>
              <a:ea typeface="Fahkwang"/>
              <a:cs typeface="Fahkwang"/>
              <a:sym typeface="Fahkwang"/>
            </a:endParaRPr>
          </a:p>
        </p:txBody>
      </p:sp>
      <p:grpSp>
        <p:nvGrpSpPr>
          <p:cNvPr id="5250" name="Google Shape;5250;p112"/>
          <p:cNvGrpSpPr/>
          <p:nvPr/>
        </p:nvGrpSpPr>
        <p:grpSpPr>
          <a:xfrm>
            <a:off x="7318749" y="3888320"/>
            <a:ext cx="1303262" cy="830452"/>
            <a:chOff x="6197575" y="1890475"/>
            <a:chExt cx="2439195" cy="1554281"/>
          </a:xfrm>
        </p:grpSpPr>
        <p:sp>
          <p:nvSpPr>
            <p:cNvPr id="5251" name="Google Shape;5251;p112"/>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12"/>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12"/>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12"/>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12"/>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12"/>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12"/>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12"/>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112"/>
          <p:cNvGrpSpPr/>
          <p:nvPr/>
        </p:nvGrpSpPr>
        <p:grpSpPr>
          <a:xfrm>
            <a:off x="2178933" y="4109214"/>
            <a:ext cx="1213775" cy="494777"/>
            <a:chOff x="2178933" y="4109214"/>
            <a:chExt cx="1213775" cy="494777"/>
          </a:xfrm>
        </p:grpSpPr>
        <p:sp>
          <p:nvSpPr>
            <p:cNvPr id="5260" name="Google Shape;5260;p112"/>
            <p:cNvSpPr/>
            <p:nvPr/>
          </p:nvSpPr>
          <p:spPr>
            <a:xfrm>
              <a:off x="2178933" y="4109214"/>
              <a:ext cx="632772" cy="341788"/>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12"/>
            <p:cNvSpPr/>
            <p:nvPr/>
          </p:nvSpPr>
          <p:spPr>
            <a:xfrm>
              <a:off x="3125570" y="4235052"/>
              <a:ext cx="267138" cy="368939"/>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112"/>
          <p:cNvGrpSpPr/>
          <p:nvPr/>
        </p:nvGrpSpPr>
        <p:grpSpPr>
          <a:xfrm>
            <a:off x="324611" y="3849833"/>
            <a:ext cx="2095195" cy="907426"/>
            <a:chOff x="6562886" y="732908"/>
            <a:chExt cx="2095195" cy="907426"/>
          </a:xfrm>
        </p:grpSpPr>
        <p:grpSp>
          <p:nvGrpSpPr>
            <p:cNvPr id="5263" name="Google Shape;5263;p112"/>
            <p:cNvGrpSpPr/>
            <p:nvPr/>
          </p:nvGrpSpPr>
          <p:grpSpPr>
            <a:xfrm>
              <a:off x="6562886" y="742707"/>
              <a:ext cx="1639324" cy="614076"/>
              <a:chOff x="6139625" y="939075"/>
              <a:chExt cx="1818642" cy="681247"/>
            </a:xfrm>
          </p:grpSpPr>
          <p:sp>
            <p:nvSpPr>
              <p:cNvPr id="5264" name="Google Shape;5264;p11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1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1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1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112"/>
            <p:cNvGrpSpPr/>
            <p:nvPr/>
          </p:nvGrpSpPr>
          <p:grpSpPr>
            <a:xfrm>
              <a:off x="7512254" y="732908"/>
              <a:ext cx="1145826" cy="474522"/>
              <a:chOff x="5525375" y="1545600"/>
              <a:chExt cx="289650" cy="119950"/>
            </a:xfrm>
          </p:grpSpPr>
          <p:sp>
            <p:nvSpPr>
              <p:cNvPr id="5269" name="Google Shape;5269;p112"/>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12"/>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1" name="Google Shape;5271;p112"/>
            <p:cNvSpPr/>
            <p:nvPr/>
          </p:nvSpPr>
          <p:spPr>
            <a:xfrm>
              <a:off x="7758406" y="1153657"/>
              <a:ext cx="343701" cy="486677"/>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2" name="Google Shape;5272;p112"/>
          <p:cNvSpPr txBox="1"/>
          <p:nvPr/>
        </p:nvSpPr>
        <p:spPr>
          <a:xfrm>
            <a:off x="4591038" y="1695725"/>
            <a:ext cx="204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lbert Sans"/>
                <a:ea typeface="Albert Sans"/>
                <a:cs typeface="Albert Sans"/>
                <a:sym typeface="Albert Sans"/>
              </a:rPr>
              <a:t>Flash Flood</a:t>
            </a:r>
            <a:endParaRPr>
              <a:solidFill>
                <a:schemeClr val="dk1"/>
              </a:solidFill>
              <a:latin typeface="Albert Sans"/>
              <a:ea typeface="Albert Sans"/>
              <a:cs typeface="Albert Sans"/>
              <a:sym typeface="Albert Sans"/>
            </a:endParaRPr>
          </a:p>
        </p:txBody>
      </p:sp>
      <p:sp>
        <p:nvSpPr>
          <p:cNvPr id="5273" name="Google Shape;5273;p112"/>
          <p:cNvSpPr txBox="1"/>
          <p:nvPr/>
        </p:nvSpPr>
        <p:spPr>
          <a:xfrm>
            <a:off x="4405188" y="2672588"/>
            <a:ext cx="241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lbert Sans"/>
                <a:ea typeface="Albert Sans"/>
                <a:cs typeface="Albert Sans"/>
                <a:sym typeface="Albert Sans"/>
              </a:rPr>
              <a:t>Thunderstorm Wind</a:t>
            </a:r>
            <a:endParaRPr>
              <a:solidFill>
                <a:schemeClr val="dk1"/>
              </a:solidFill>
              <a:latin typeface="Albert Sans"/>
              <a:ea typeface="Albert Sans"/>
              <a:cs typeface="Albert Sans"/>
              <a:sym typeface="Albert Sans"/>
            </a:endParaRPr>
          </a:p>
        </p:txBody>
      </p:sp>
      <p:cxnSp>
        <p:nvCxnSpPr>
          <p:cNvPr id="5274" name="Google Shape;5274;p112"/>
          <p:cNvCxnSpPr/>
          <p:nvPr/>
        </p:nvCxnSpPr>
        <p:spPr>
          <a:xfrm>
            <a:off x="5369188" y="2339825"/>
            <a:ext cx="485700" cy="0"/>
          </a:xfrm>
          <a:prstGeom prst="straightConnector1">
            <a:avLst/>
          </a:prstGeom>
          <a:noFill/>
          <a:ln cap="flat" cmpd="sng" w="19050">
            <a:solidFill>
              <a:schemeClr val="dk2"/>
            </a:solidFill>
            <a:prstDash val="dash"/>
            <a:round/>
            <a:headEnd len="med" w="med" type="none"/>
            <a:tailEnd len="med" w="med" type="triangle"/>
          </a:ln>
        </p:spPr>
      </p:cxnSp>
      <p:sp>
        <p:nvSpPr>
          <p:cNvPr id="5275" name="Google Shape;5275;p112"/>
          <p:cNvSpPr txBox="1"/>
          <p:nvPr/>
        </p:nvSpPr>
        <p:spPr>
          <a:xfrm flipH="1">
            <a:off x="720000" y="2195825"/>
            <a:ext cx="2095200" cy="10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Frames to predict are mostly homogeneous, lacking of </a:t>
            </a:r>
            <a:r>
              <a:rPr lang="en">
                <a:solidFill>
                  <a:schemeClr val="dk1"/>
                </a:solidFill>
                <a:latin typeface="Albert Sans"/>
                <a:ea typeface="Albert Sans"/>
                <a:cs typeface="Albert Sans"/>
                <a:sym typeface="Albert Sans"/>
              </a:rPr>
              <a:t>intricate details</a:t>
            </a:r>
            <a:endParaRPr>
              <a:solidFill>
                <a:schemeClr val="dk1"/>
              </a:solidFill>
              <a:latin typeface="Albert Sans"/>
              <a:ea typeface="Albert Sans"/>
              <a:cs typeface="Albert Sans"/>
              <a:sym typeface="Albert Sans"/>
            </a:endParaRPr>
          </a:p>
        </p:txBody>
      </p:sp>
      <p:pic>
        <p:nvPicPr>
          <p:cNvPr id="5276" name="Google Shape;5276;p112"/>
          <p:cNvPicPr preferRelativeResize="0"/>
          <p:nvPr/>
        </p:nvPicPr>
        <p:blipFill rotWithShape="1">
          <a:blip r:embed="rId3">
            <a:alphaModFix/>
          </a:blip>
          <a:srcRect b="51586" l="1859" r="1811" t="7196"/>
          <a:stretch/>
        </p:blipFill>
        <p:spPr>
          <a:xfrm>
            <a:off x="3327487" y="2036350"/>
            <a:ext cx="1814935" cy="609600"/>
          </a:xfrm>
          <a:prstGeom prst="rect">
            <a:avLst/>
          </a:prstGeom>
          <a:noFill/>
          <a:ln>
            <a:noFill/>
          </a:ln>
        </p:spPr>
      </p:pic>
      <p:pic>
        <p:nvPicPr>
          <p:cNvPr id="5277" name="Google Shape;5277;p112"/>
          <p:cNvPicPr preferRelativeResize="0"/>
          <p:nvPr/>
        </p:nvPicPr>
        <p:blipFill rotWithShape="1">
          <a:blip r:embed="rId3">
            <a:alphaModFix/>
          </a:blip>
          <a:srcRect b="1941" l="2041" r="1637" t="56840"/>
          <a:stretch/>
        </p:blipFill>
        <p:spPr>
          <a:xfrm>
            <a:off x="6081640" y="2035025"/>
            <a:ext cx="1814935" cy="609600"/>
          </a:xfrm>
          <a:prstGeom prst="rect">
            <a:avLst/>
          </a:prstGeom>
          <a:noFill/>
          <a:ln>
            <a:noFill/>
          </a:ln>
        </p:spPr>
      </p:pic>
      <p:pic>
        <p:nvPicPr>
          <p:cNvPr id="5278" name="Google Shape;5278;p112"/>
          <p:cNvPicPr preferRelativeResize="0"/>
          <p:nvPr/>
        </p:nvPicPr>
        <p:blipFill rotWithShape="1">
          <a:blip r:embed="rId4">
            <a:alphaModFix/>
          </a:blip>
          <a:srcRect b="51586" l="1850" r="1269" t="7430"/>
          <a:stretch/>
        </p:blipFill>
        <p:spPr>
          <a:xfrm>
            <a:off x="3327488" y="3076238"/>
            <a:ext cx="1814925" cy="602692"/>
          </a:xfrm>
          <a:prstGeom prst="rect">
            <a:avLst/>
          </a:prstGeom>
          <a:noFill/>
          <a:ln>
            <a:noFill/>
          </a:ln>
        </p:spPr>
      </p:pic>
      <p:pic>
        <p:nvPicPr>
          <p:cNvPr id="5279" name="Google Shape;5279;p112"/>
          <p:cNvPicPr preferRelativeResize="0"/>
          <p:nvPr/>
        </p:nvPicPr>
        <p:blipFill rotWithShape="1">
          <a:blip r:embed="rId4">
            <a:alphaModFix/>
          </a:blip>
          <a:srcRect b="2350" l="1850" r="1269" t="56921"/>
          <a:stretch/>
        </p:blipFill>
        <p:spPr>
          <a:xfrm>
            <a:off x="6065470" y="3100775"/>
            <a:ext cx="1847292" cy="609600"/>
          </a:xfrm>
          <a:prstGeom prst="rect">
            <a:avLst/>
          </a:prstGeom>
          <a:noFill/>
          <a:ln>
            <a:noFill/>
          </a:ln>
        </p:spPr>
      </p:pic>
      <p:sp>
        <p:nvSpPr>
          <p:cNvPr id="5280" name="Google Shape;5280;p112"/>
          <p:cNvSpPr txBox="1"/>
          <p:nvPr/>
        </p:nvSpPr>
        <p:spPr>
          <a:xfrm flipH="1">
            <a:off x="1040825" y="1695725"/>
            <a:ext cx="23241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Insight</a:t>
            </a:r>
            <a:endParaRPr b="1" sz="2100">
              <a:solidFill>
                <a:schemeClr val="accent2"/>
              </a:solidFill>
              <a:latin typeface="Fahkwang"/>
              <a:ea typeface="Fahkwang"/>
              <a:cs typeface="Fahkwang"/>
              <a:sym typeface="Fahkwang"/>
            </a:endParaRPr>
          </a:p>
        </p:txBody>
      </p:sp>
      <p:grpSp>
        <p:nvGrpSpPr>
          <p:cNvPr id="5281" name="Google Shape;5281;p112"/>
          <p:cNvGrpSpPr/>
          <p:nvPr/>
        </p:nvGrpSpPr>
        <p:grpSpPr>
          <a:xfrm>
            <a:off x="719998" y="1819717"/>
            <a:ext cx="339253" cy="339253"/>
            <a:chOff x="3271200" y="4992125"/>
            <a:chExt cx="481825" cy="481825"/>
          </a:xfrm>
        </p:grpSpPr>
        <p:sp>
          <p:nvSpPr>
            <p:cNvPr id="5282" name="Google Shape;5282;p11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11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11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5285" name="Google Shape;5285;p112"/>
          <p:cNvCxnSpPr/>
          <p:nvPr/>
        </p:nvCxnSpPr>
        <p:spPr>
          <a:xfrm>
            <a:off x="5361100" y="3405575"/>
            <a:ext cx="485700" cy="0"/>
          </a:xfrm>
          <a:prstGeom prst="straightConnector1">
            <a:avLst/>
          </a:prstGeom>
          <a:noFill/>
          <a:ln cap="flat" cmpd="sng" w="19050">
            <a:solidFill>
              <a:schemeClr val="dk2"/>
            </a:solidFill>
            <a:prstDash val="dash"/>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9" name="Shape 5289"/>
        <p:cNvGrpSpPr/>
        <p:nvPr/>
      </p:nvGrpSpPr>
      <p:grpSpPr>
        <a:xfrm>
          <a:off x="0" y="0"/>
          <a:ext cx="0" cy="0"/>
          <a:chOff x="0" y="0"/>
          <a:chExt cx="0" cy="0"/>
        </a:xfrm>
      </p:grpSpPr>
      <p:sp>
        <p:nvSpPr>
          <p:cNvPr id="5290" name="Google Shape;5290;p113"/>
          <p:cNvSpPr txBox="1"/>
          <p:nvPr/>
        </p:nvSpPr>
        <p:spPr>
          <a:xfrm>
            <a:off x="2877600" y="1691525"/>
            <a:ext cx="5469000" cy="2158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5291" name="Google Shape;5291;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Worst </a:t>
            </a:r>
            <a:r>
              <a:rPr lang="en"/>
              <a:t>Results Analysis</a:t>
            </a:r>
            <a:endParaRPr/>
          </a:p>
        </p:txBody>
      </p:sp>
      <p:sp>
        <p:nvSpPr>
          <p:cNvPr id="5292" name="Google Shape;5292;p113"/>
          <p:cNvSpPr txBox="1"/>
          <p:nvPr/>
        </p:nvSpPr>
        <p:spPr>
          <a:xfrm>
            <a:off x="5631750" y="1130375"/>
            <a:ext cx="2714700" cy="4485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 sz="2100">
                <a:solidFill>
                  <a:schemeClr val="accent2"/>
                </a:solidFill>
                <a:latin typeface="Fahkwang"/>
                <a:ea typeface="Fahkwang"/>
                <a:cs typeface="Fahkwang"/>
                <a:sym typeface="Fahkwang"/>
              </a:rPr>
              <a:t>Predicted frames</a:t>
            </a:r>
            <a:endParaRPr b="1" sz="2100">
              <a:solidFill>
                <a:schemeClr val="accent2"/>
              </a:solidFill>
              <a:latin typeface="Fahkwang"/>
              <a:ea typeface="Fahkwang"/>
              <a:cs typeface="Fahkwang"/>
              <a:sym typeface="Fahkwang"/>
            </a:endParaRPr>
          </a:p>
        </p:txBody>
      </p:sp>
      <p:sp>
        <p:nvSpPr>
          <p:cNvPr id="5293" name="Google Shape;5293;p113"/>
          <p:cNvSpPr txBox="1"/>
          <p:nvPr/>
        </p:nvSpPr>
        <p:spPr>
          <a:xfrm>
            <a:off x="2877600" y="1132475"/>
            <a:ext cx="2714700" cy="4485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 sz="2100">
                <a:solidFill>
                  <a:schemeClr val="accent2"/>
                </a:solidFill>
                <a:latin typeface="Fahkwang"/>
                <a:ea typeface="Fahkwang"/>
                <a:cs typeface="Fahkwang"/>
                <a:sym typeface="Fahkwang"/>
              </a:rPr>
              <a:t>Target frames</a:t>
            </a:r>
            <a:endParaRPr b="1" sz="2100">
              <a:solidFill>
                <a:schemeClr val="accent2"/>
              </a:solidFill>
              <a:latin typeface="Fahkwang"/>
              <a:ea typeface="Fahkwang"/>
              <a:cs typeface="Fahkwang"/>
              <a:sym typeface="Fahkwang"/>
            </a:endParaRPr>
          </a:p>
        </p:txBody>
      </p:sp>
      <p:grpSp>
        <p:nvGrpSpPr>
          <p:cNvPr id="5294" name="Google Shape;5294;p113"/>
          <p:cNvGrpSpPr/>
          <p:nvPr/>
        </p:nvGrpSpPr>
        <p:grpSpPr>
          <a:xfrm>
            <a:off x="7318749" y="3888320"/>
            <a:ext cx="1303262" cy="830452"/>
            <a:chOff x="6197575" y="1890475"/>
            <a:chExt cx="2439195" cy="1554281"/>
          </a:xfrm>
        </p:grpSpPr>
        <p:sp>
          <p:nvSpPr>
            <p:cNvPr id="5295" name="Google Shape;5295;p113"/>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13"/>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13"/>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13"/>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13"/>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13"/>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13"/>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13"/>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113"/>
          <p:cNvGrpSpPr/>
          <p:nvPr/>
        </p:nvGrpSpPr>
        <p:grpSpPr>
          <a:xfrm>
            <a:off x="2178933" y="4109214"/>
            <a:ext cx="1213775" cy="494777"/>
            <a:chOff x="2178933" y="4109214"/>
            <a:chExt cx="1213775" cy="494777"/>
          </a:xfrm>
        </p:grpSpPr>
        <p:sp>
          <p:nvSpPr>
            <p:cNvPr id="5304" name="Google Shape;5304;p113"/>
            <p:cNvSpPr/>
            <p:nvPr/>
          </p:nvSpPr>
          <p:spPr>
            <a:xfrm>
              <a:off x="2178933" y="4109214"/>
              <a:ext cx="632772" cy="341788"/>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13"/>
            <p:cNvSpPr/>
            <p:nvPr/>
          </p:nvSpPr>
          <p:spPr>
            <a:xfrm>
              <a:off x="3125570" y="4235052"/>
              <a:ext cx="267138" cy="368939"/>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13"/>
          <p:cNvGrpSpPr/>
          <p:nvPr/>
        </p:nvGrpSpPr>
        <p:grpSpPr>
          <a:xfrm>
            <a:off x="324611" y="3849833"/>
            <a:ext cx="2095195" cy="907426"/>
            <a:chOff x="6562886" y="732908"/>
            <a:chExt cx="2095195" cy="907426"/>
          </a:xfrm>
        </p:grpSpPr>
        <p:grpSp>
          <p:nvGrpSpPr>
            <p:cNvPr id="5307" name="Google Shape;5307;p113"/>
            <p:cNvGrpSpPr/>
            <p:nvPr/>
          </p:nvGrpSpPr>
          <p:grpSpPr>
            <a:xfrm>
              <a:off x="6562886" y="742707"/>
              <a:ext cx="1639324" cy="614076"/>
              <a:chOff x="6139625" y="939075"/>
              <a:chExt cx="1818642" cy="681247"/>
            </a:xfrm>
          </p:grpSpPr>
          <p:sp>
            <p:nvSpPr>
              <p:cNvPr id="5308" name="Google Shape;5308;p113"/>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13"/>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13"/>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13"/>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113"/>
            <p:cNvGrpSpPr/>
            <p:nvPr/>
          </p:nvGrpSpPr>
          <p:grpSpPr>
            <a:xfrm>
              <a:off x="7512254" y="732908"/>
              <a:ext cx="1145826" cy="474522"/>
              <a:chOff x="5525375" y="1545600"/>
              <a:chExt cx="289650" cy="119950"/>
            </a:xfrm>
          </p:grpSpPr>
          <p:sp>
            <p:nvSpPr>
              <p:cNvPr id="5313" name="Google Shape;5313;p113"/>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13"/>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5" name="Google Shape;5315;p113"/>
            <p:cNvSpPr/>
            <p:nvPr/>
          </p:nvSpPr>
          <p:spPr>
            <a:xfrm>
              <a:off x="7758406" y="1153657"/>
              <a:ext cx="343701" cy="486677"/>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6" name="Google Shape;5316;p113"/>
          <p:cNvSpPr txBox="1"/>
          <p:nvPr/>
        </p:nvSpPr>
        <p:spPr>
          <a:xfrm>
            <a:off x="4591038" y="1695725"/>
            <a:ext cx="204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lbert Sans"/>
                <a:ea typeface="Albert Sans"/>
                <a:cs typeface="Albert Sans"/>
                <a:sym typeface="Albert Sans"/>
              </a:rPr>
              <a:t>Hail</a:t>
            </a:r>
            <a:endParaRPr>
              <a:solidFill>
                <a:schemeClr val="dk1"/>
              </a:solidFill>
              <a:latin typeface="Albert Sans"/>
              <a:ea typeface="Albert Sans"/>
              <a:cs typeface="Albert Sans"/>
              <a:sym typeface="Albert Sans"/>
            </a:endParaRPr>
          </a:p>
        </p:txBody>
      </p:sp>
      <p:cxnSp>
        <p:nvCxnSpPr>
          <p:cNvPr id="5317" name="Google Shape;5317;p113"/>
          <p:cNvCxnSpPr/>
          <p:nvPr/>
        </p:nvCxnSpPr>
        <p:spPr>
          <a:xfrm>
            <a:off x="5369175" y="2770625"/>
            <a:ext cx="485700" cy="0"/>
          </a:xfrm>
          <a:prstGeom prst="straightConnector1">
            <a:avLst/>
          </a:prstGeom>
          <a:noFill/>
          <a:ln cap="flat" cmpd="sng" w="19050">
            <a:solidFill>
              <a:schemeClr val="dk2"/>
            </a:solidFill>
            <a:prstDash val="dash"/>
            <a:round/>
            <a:headEnd len="med" w="med" type="none"/>
            <a:tailEnd len="med" w="med" type="triangle"/>
          </a:ln>
        </p:spPr>
      </p:cxnSp>
      <p:sp>
        <p:nvSpPr>
          <p:cNvPr id="5318" name="Google Shape;5318;p113"/>
          <p:cNvSpPr txBox="1"/>
          <p:nvPr/>
        </p:nvSpPr>
        <p:spPr>
          <a:xfrm flipH="1">
            <a:off x="720000" y="2195825"/>
            <a:ext cx="2095200" cy="134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Frames to predict are rich in detail and intensity variation. Harder to predict correctly</a:t>
            </a:r>
            <a:endParaRPr>
              <a:solidFill>
                <a:schemeClr val="dk1"/>
              </a:solidFill>
              <a:latin typeface="Albert Sans"/>
              <a:ea typeface="Albert Sans"/>
              <a:cs typeface="Albert Sans"/>
              <a:sym typeface="Albert Sans"/>
            </a:endParaRPr>
          </a:p>
        </p:txBody>
      </p:sp>
      <p:sp>
        <p:nvSpPr>
          <p:cNvPr id="5319" name="Google Shape;5319;p113"/>
          <p:cNvSpPr txBox="1"/>
          <p:nvPr/>
        </p:nvSpPr>
        <p:spPr>
          <a:xfrm flipH="1">
            <a:off x="1040825" y="1695725"/>
            <a:ext cx="2324100" cy="571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2"/>
                </a:solidFill>
                <a:latin typeface="Fahkwang"/>
                <a:ea typeface="Fahkwang"/>
                <a:cs typeface="Fahkwang"/>
                <a:sym typeface="Fahkwang"/>
              </a:rPr>
              <a:t>Insight</a:t>
            </a:r>
            <a:endParaRPr b="1" sz="2100">
              <a:solidFill>
                <a:schemeClr val="accent2"/>
              </a:solidFill>
              <a:latin typeface="Fahkwang"/>
              <a:ea typeface="Fahkwang"/>
              <a:cs typeface="Fahkwang"/>
              <a:sym typeface="Fahkwang"/>
            </a:endParaRPr>
          </a:p>
        </p:txBody>
      </p:sp>
      <p:grpSp>
        <p:nvGrpSpPr>
          <p:cNvPr id="5320" name="Google Shape;5320;p113"/>
          <p:cNvGrpSpPr/>
          <p:nvPr/>
        </p:nvGrpSpPr>
        <p:grpSpPr>
          <a:xfrm>
            <a:off x="719998" y="1819717"/>
            <a:ext cx="339253" cy="339253"/>
            <a:chOff x="3271200" y="4992125"/>
            <a:chExt cx="481825" cy="481825"/>
          </a:xfrm>
        </p:grpSpPr>
        <p:sp>
          <p:nvSpPr>
            <p:cNvPr id="5321" name="Google Shape;5321;p11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11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11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1F7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5324" name="Google Shape;5324;p113"/>
          <p:cNvPicPr preferRelativeResize="0"/>
          <p:nvPr/>
        </p:nvPicPr>
        <p:blipFill rotWithShape="1">
          <a:blip r:embed="rId3">
            <a:alphaModFix/>
          </a:blip>
          <a:srcRect b="50937" l="1862" r="1630" t="7663"/>
          <a:stretch/>
        </p:blipFill>
        <p:spPr>
          <a:xfrm>
            <a:off x="3327445" y="2465050"/>
            <a:ext cx="1815004" cy="611150"/>
          </a:xfrm>
          <a:prstGeom prst="rect">
            <a:avLst/>
          </a:prstGeom>
          <a:noFill/>
          <a:ln>
            <a:noFill/>
          </a:ln>
        </p:spPr>
      </p:pic>
      <p:pic>
        <p:nvPicPr>
          <p:cNvPr id="5325" name="Google Shape;5325;p113"/>
          <p:cNvPicPr preferRelativeResize="0"/>
          <p:nvPr/>
        </p:nvPicPr>
        <p:blipFill rotWithShape="1">
          <a:blip r:embed="rId3">
            <a:alphaModFix/>
          </a:blip>
          <a:srcRect b="1846" l="1737" r="1756" t="56754"/>
          <a:stretch/>
        </p:blipFill>
        <p:spPr>
          <a:xfrm>
            <a:off x="6081625" y="2465061"/>
            <a:ext cx="1814950" cy="61112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9" name="Shape 5329"/>
        <p:cNvGrpSpPr/>
        <p:nvPr/>
      </p:nvGrpSpPr>
      <p:grpSpPr>
        <a:xfrm>
          <a:off x="0" y="0"/>
          <a:ext cx="0" cy="0"/>
          <a:chOff x="0" y="0"/>
          <a:chExt cx="0" cy="0"/>
        </a:xfrm>
      </p:grpSpPr>
      <p:sp>
        <p:nvSpPr>
          <p:cNvPr id="5330" name="Google Shape;5330;p1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Limits</a:t>
            </a:r>
            <a:endParaRPr/>
          </a:p>
        </p:txBody>
      </p:sp>
      <p:sp>
        <p:nvSpPr>
          <p:cNvPr id="5331" name="Google Shape;5331;p114"/>
          <p:cNvSpPr txBox="1"/>
          <p:nvPr/>
        </p:nvSpPr>
        <p:spPr>
          <a:xfrm>
            <a:off x="3285110" y="1480025"/>
            <a:ext cx="2489100" cy="5727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accent2"/>
                </a:solidFill>
                <a:latin typeface="Fahkwang"/>
                <a:ea typeface="Fahkwang"/>
                <a:cs typeface="Fahkwang"/>
                <a:sym typeface="Fahkwang"/>
              </a:rPr>
              <a:t>Data &amp; Availability</a:t>
            </a:r>
            <a:endParaRPr b="1">
              <a:solidFill>
                <a:schemeClr val="accent2"/>
              </a:solidFill>
              <a:latin typeface="Fahkwang"/>
              <a:ea typeface="Fahkwang"/>
              <a:cs typeface="Fahkwang"/>
              <a:sym typeface="Fahkwang"/>
            </a:endParaRPr>
          </a:p>
        </p:txBody>
      </p:sp>
      <p:sp>
        <p:nvSpPr>
          <p:cNvPr id="5332" name="Google Shape;5332;p114"/>
          <p:cNvSpPr txBox="1"/>
          <p:nvPr/>
        </p:nvSpPr>
        <p:spPr>
          <a:xfrm>
            <a:off x="555625" y="2542025"/>
            <a:ext cx="2489100" cy="1292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Diffusion models are computationally intensive and have inherent latency, challenging real-time predictions.</a:t>
            </a:r>
            <a:endParaRPr>
              <a:solidFill>
                <a:schemeClr val="dk1"/>
              </a:solidFill>
              <a:latin typeface="Albert Sans"/>
              <a:ea typeface="Albert Sans"/>
              <a:cs typeface="Albert Sans"/>
              <a:sym typeface="Albert Sans"/>
            </a:endParaRPr>
          </a:p>
        </p:txBody>
      </p:sp>
      <p:sp>
        <p:nvSpPr>
          <p:cNvPr id="5333" name="Google Shape;5333;p114"/>
          <p:cNvSpPr txBox="1"/>
          <p:nvPr/>
        </p:nvSpPr>
        <p:spPr>
          <a:xfrm>
            <a:off x="6014595" y="1480025"/>
            <a:ext cx="2489100" cy="5727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accent2"/>
                </a:solidFill>
                <a:latin typeface="Fahkwang"/>
                <a:ea typeface="Fahkwang"/>
                <a:cs typeface="Fahkwang"/>
                <a:sym typeface="Fahkwang"/>
              </a:rPr>
              <a:t>Stochasticity &amp; Uncertainty</a:t>
            </a:r>
            <a:endParaRPr b="1">
              <a:solidFill>
                <a:schemeClr val="accent2"/>
              </a:solidFill>
              <a:latin typeface="Fahkwang"/>
              <a:ea typeface="Fahkwang"/>
              <a:cs typeface="Fahkwang"/>
              <a:sym typeface="Fahkwang"/>
            </a:endParaRPr>
          </a:p>
        </p:txBody>
      </p:sp>
      <p:sp>
        <p:nvSpPr>
          <p:cNvPr id="5334" name="Google Shape;5334;p114"/>
          <p:cNvSpPr txBox="1"/>
          <p:nvPr/>
        </p:nvSpPr>
        <p:spPr>
          <a:xfrm>
            <a:off x="3285110" y="2542025"/>
            <a:ext cx="2489100" cy="1292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Require extensive, high-quality data and have diverse structures that hinder availability.</a:t>
            </a:r>
            <a:endParaRPr>
              <a:solidFill>
                <a:schemeClr val="dk1"/>
              </a:solidFill>
              <a:latin typeface="Albert Sans"/>
              <a:ea typeface="Albert Sans"/>
              <a:cs typeface="Albert Sans"/>
              <a:sym typeface="Albert Sans"/>
            </a:endParaRPr>
          </a:p>
        </p:txBody>
      </p:sp>
      <p:sp>
        <p:nvSpPr>
          <p:cNvPr id="5335" name="Google Shape;5335;p114"/>
          <p:cNvSpPr txBox="1"/>
          <p:nvPr/>
        </p:nvSpPr>
        <p:spPr>
          <a:xfrm>
            <a:off x="555625" y="1480025"/>
            <a:ext cx="2489100" cy="572700"/>
          </a:xfrm>
          <a:prstGeom prst="rect">
            <a:avLst/>
          </a:prstGeom>
          <a:solidFill>
            <a:srgbClr val="FFFFFF">
              <a:alpha val="43670"/>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accent2"/>
                </a:solidFill>
                <a:latin typeface="Fahkwang"/>
                <a:ea typeface="Fahkwang"/>
                <a:cs typeface="Fahkwang"/>
                <a:sym typeface="Fahkwang"/>
              </a:rPr>
              <a:t>Computation &amp;       Latency</a:t>
            </a:r>
            <a:endParaRPr b="1">
              <a:solidFill>
                <a:schemeClr val="accent2"/>
              </a:solidFill>
              <a:latin typeface="Fahkwang"/>
              <a:ea typeface="Fahkwang"/>
              <a:cs typeface="Fahkwang"/>
              <a:sym typeface="Fahkwang"/>
            </a:endParaRPr>
          </a:p>
        </p:txBody>
      </p:sp>
      <p:sp>
        <p:nvSpPr>
          <p:cNvPr id="5336" name="Google Shape;5336;p114"/>
          <p:cNvSpPr txBox="1"/>
          <p:nvPr/>
        </p:nvSpPr>
        <p:spPr>
          <a:xfrm>
            <a:off x="6014618" y="2542025"/>
            <a:ext cx="2489100" cy="1292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Their Stochastic nature generates diverse outcomes but complicates uncertainty quantification.</a:t>
            </a:r>
            <a:endParaRPr>
              <a:solidFill>
                <a:schemeClr val="dk1"/>
              </a:solidFill>
              <a:latin typeface="Albert Sans"/>
              <a:ea typeface="Albert Sans"/>
              <a:cs typeface="Albert Sans"/>
              <a:sym typeface="Albert Sans"/>
            </a:endParaRPr>
          </a:p>
        </p:txBody>
      </p:sp>
      <p:cxnSp>
        <p:nvCxnSpPr>
          <p:cNvPr id="5337" name="Google Shape;5337;p114"/>
          <p:cNvCxnSpPr>
            <a:stCxn id="5335" idx="2"/>
            <a:endCxn id="5332" idx="0"/>
          </p:cNvCxnSpPr>
          <p:nvPr/>
        </p:nvCxnSpPr>
        <p:spPr>
          <a:xfrm flipH="1" rot="-5400000">
            <a:off x="1555825" y="2297075"/>
            <a:ext cx="489300" cy="600"/>
          </a:xfrm>
          <a:prstGeom prst="curvedConnector3">
            <a:avLst>
              <a:gd fmla="val 50000" name="adj1"/>
            </a:avLst>
          </a:prstGeom>
          <a:noFill/>
          <a:ln cap="flat" cmpd="sng" w="9525">
            <a:solidFill>
              <a:schemeClr val="accent2"/>
            </a:solidFill>
            <a:prstDash val="solid"/>
            <a:round/>
            <a:headEnd len="med" w="med" type="oval"/>
            <a:tailEnd len="med" w="med" type="oval"/>
          </a:ln>
        </p:spPr>
      </p:cxnSp>
      <p:cxnSp>
        <p:nvCxnSpPr>
          <p:cNvPr id="5338" name="Google Shape;5338;p114"/>
          <p:cNvCxnSpPr>
            <a:stCxn id="5331" idx="2"/>
            <a:endCxn id="5334" idx="0"/>
          </p:cNvCxnSpPr>
          <p:nvPr/>
        </p:nvCxnSpPr>
        <p:spPr>
          <a:xfrm flipH="1" rot="-5400000">
            <a:off x="4285310" y="2297075"/>
            <a:ext cx="489300" cy="600"/>
          </a:xfrm>
          <a:prstGeom prst="curvedConnector3">
            <a:avLst>
              <a:gd fmla="val 50000" name="adj1"/>
            </a:avLst>
          </a:prstGeom>
          <a:noFill/>
          <a:ln cap="flat" cmpd="sng" w="9525">
            <a:solidFill>
              <a:schemeClr val="accent1"/>
            </a:solidFill>
            <a:prstDash val="solid"/>
            <a:round/>
            <a:headEnd len="med" w="med" type="oval"/>
            <a:tailEnd len="med" w="med" type="oval"/>
          </a:ln>
        </p:spPr>
      </p:cxnSp>
      <p:cxnSp>
        <p:nvCxnSpPr>
          <p:cNvPr id="5339" name="Google Shape;5339;p114"/>
          <p:cNvCxnSpPr>
            <a:stCxn id="5333" idx="2"/>
            <a:endCxn id="5336" idx="0"/>
          </p:cNvCxnSpPr>
          <p:nvPr/>
        </p:nvCxnSpPr>
        <p:spPr>
          <a:xfrm flipH="1" rot="-5400000">
            <a:off x="7014795" y="2297075"/>
            <a:ext cx="489300" cy="600"/>
          </a:xfrm>
          <a:prstGeom prst="curvedConnector3">
            <a:avLst>
              <a:gd fmla="val 50000" name="adj1"/>
            </a:avLst>
          </a:prstGeom>
          <a:noFill/>
          <a:ln cap="flat" cmpd="sng" w="9525">
            <a:solidFill>
              <a:schemeClr val="accent5"/>
            </a:solidFill>
            <a:prstDash val="solid"/>
            <a:round/>
            <a:headEnd len="med" w="med" type="oval"/>
            <a:tailEnd len="med" w="med" type="oval"/>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3" name="Shape 5343"/>
        <p:cNvGrpSpPr/>
        <p:nvPr/>
      </p:nvGrpSpPr>
      <p:grpSpPr>
        <a:xfrm>
          <a:off x="0" y="0"/>
          <a:ext cx="0" cy="0"/>
          <a:chOff x="0" y="0"/>
          <a:chExt cx="0" cy="0"/>
        </a:xfrm>
      </p:grpSpPr>
      <p:sp>
        <p:nvSpPr>
          <p:cNvPr id="5344" name="Google Shape;5344;p1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5345" name="Google Shape;5345;p115"/>
          <p:cNvSpPr txBox="1"/>
          <p:nvPr/>
        </p:nvSpPr>
        <p:spPr>
          <a:xfrm>
            <a:off x="720000" y="1148225"/>
            <a:ext cx="659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Implement a strategy to </a:t>
            </a:r>
            <a:r>
              <a:rPr b="1" lang="en" sz="1200">
                <a:solidFill>
                  <a:srgbClr val="0F0F0F"/>
                </a:solidFill>
                <a:latin typeface="Roboto"/>
                <a:ea typeface="Roboto"/>
                <a:cs typeface="Roboto"/>
                <a:sym typeface="Roboto"/>
              </a:rPr>
              <a:t>maintain a mid-level noisy frame across prediction intervals</a:t>
            </a:r>
            <a:r>
              <a:rPr lang="en" sz="1200">
                <a:solidFill>
                  <a:srgbClr val="0F0F0F"/>
                </a:solidFill>
                <a:latin typeface="Roboto"/>
                <a:ea typeface="Roboto"/>
                <a:cs typeface="Roboto"/>
                <a:sym typeface="Roboto"/>
              </a:rPr>
              <a:t>, reducing complete denoising at each step for efficiency.</a:t>
            </a:r>
            <a:endParaRPr/>
          </a:p>
        </p:txBody>
      </p:sp>
      <p:sp>
        <p:nvSpPr>
          <p:cNvPr id="5346" name="Google Shape;5346;p115"/>
          <p:cNvSpPr txBox="1"/>
          <p:nvPr/>
        </p:nvSpPr>
        <p:spPr>
          <a:xfrm>
            <a:off x="720000" y="1832825"/>
            <a:ext cx="2059200" cy="6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Temporal Consistency </a:t>
            </a:r>
            <a:endParaRPr>
              <a:solidFill>
                <a:schemeClr val="dk1"/>
              </a:solidFill>
              <a:latin typeface="Albert Sans"/>
              <a:ea typeface="Albert Sans"/>
              <a:cs typeface="Albert Sans"/>
              <a:sym typeface="Albert Sans"/>
            </a:endParaRPr>
          </a:p>
        </p:txBody>
      </p:sp>
      <p:sp>
        <p:nvSpPr>
          <p:cNvPr id="5347" name="Google Shape;5347;p115"/>
          <p:cNvSpPr/>
          <p:nvPr/>
        </p:nvSpPr>
        <p:spPr>
          <a:xfrm>
            <a:off x="2779175" y="1926200"/>
            <a:ext cx="574200" cy="28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348" name="Google Shape;5348;p115"/>
          <p:cNvSpPr txBox="1"/>
          <p:nvPr/>
        </p:nvSpPr>
        <p:spPr>
          <a:xfrm>
            <a:off x="3458825" y="1832825"/>
            <a:ext cx="20592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Efficiency</a:t>
            </a:r>
            <a:endParaRPr>
              <a:solidFill>
                <a:schemeClr val="dk1"/>
              </a:solidFill>
              <a:latin typeface="Albert Sans"/>
              <a:ea typeface="Albert Sans"/>
              <a:cs typeface="Albert Sans"/>
              <a:sym typeface="Albert Sans"/>
            </a:endParaRPr>
          </a:p>
        </p:txBody>
      </p:sp>
      <p:sp>
        <p:nvSpPr>
          <p:cNvPr id="5349" name="Google Shape;5349;p115"/>
          <p:cNvSpPr txBox="1"/>
          <p:nvPr/>
        </p:nvSpPr>
        <p:spPr>
          <a:xfrm>
            <a:off x="720000" y="2289425"/>
            <a:ext cx="7214400" cy="11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Albert Sans"/>
                <a:ea typeface="Albert Sans"/>
                <a:cs typeface="Albert Sans"/>
                <a:sym typeface="Albert Sans"/>
              </a:rPr>
              <a:t>Focus: </a:t>
            </a:r>
            <a:endParaRPr b="1" sz="1500">
              <a:solidFill>
                <a:schemeClr val="dk1"/>
              </a:solidFill>
              <a:latin typeface="Albert Sans"/>
              <a:ea typeface="Albert Sans"/>
              <a:cs typeface="Albert Sans"/>
              <a:sym typeface="Albert Sans"/>
            </a:endParaRPr>
          </a:p>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Determining the best noise level (tradeoff) and assess its effect on the forecast</a:t>
            </a:r>
            <a:endParaRPr>
              <a:solidFill>
                <a:schemeClr val="dk1"/>
              </a:solidFill>
              <a:latin typeface="Albert Sans"/>
              <a:ea typeface="Albert Sans"/>
              <a:cs typeface="Albert Sans"/>
              <a:sym typeface="Albert Sans"/>
            </a:endParaRPr>
          </a:p>
          <a:p>
            <a:pPr indent="-317500" lvl="0" marL="457200" rtl="0" algn="l">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Real-time adaptive noise adjustment tailored to evolving weather conditions</a:t>
            </a:r>
            <a:endParaRPr>
              <a:solidFill>
                <a:schemeClr val="dk1"/>
              </a:solidFill>
              <a:latin typeface="Albert Sans"/>
              <a:ea typeface="Albert Sans"/>
              <a:cs typeface="Albert Sans"/>
              <a:sym typeface="Albert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3" name="Shape 5353"/>
        <p:cNvGrpSpPr/>
        <p:nvPr/>
      </p:nvGrpSpPr>
      <p:grpSpPr>
        <a:xfrm>
          <a:off x="0" y="0"/>
          <a:ext cx="0" cy="0"/>
          <a:chOff x="0" y="0"/>
          <a:chExt cx="0" cy="0"/>
        </a:xfrm>
      </p:grpSpPr>
      <p:sp>
        <p:nvSpPr>
          <p:cNvPr id="5354" name="Google Shape;5354;p116"/>
          <p:cNvSpPr txBox="1"/>
          <p:nvPr>
            <p:ph type="title"/>
          </p:nvPr>
        </p:nvSpPr>
        <p:spPr>
          <a:xfrm>
            <a:off x="2683869" y="539500"/>
            <a:ext cx="37764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355" name="Google Shape;5355;p116"/>
          <p:cNvSpPr txBox="1"/>
          <p:nvPr>
            <p:ph idx="1" type="subTitle"/>
          </p:nvPr>
        </p:nvSpPr>
        <p:spPr>
          <a:xfrm>
            <a:off x="2683875" y="1595475"/>
            <a:ext cx="3776400" cy="139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a:t>
            </a:r>
            <a:r>
              <a:rPr b="1" lang="en"/>
              <a:t>o you have any questions?</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u="sng">
                <a:solidFill>
                  <a:schemeClr val="hlink"/>
                </a:solidFill>
                <a:hlinkClick r:id="rId3"/>
              </a:rPr>
              <a:t>facundo.maidana@studio.unibo.it</a:t>
            </a:r>
            <a:endParaRPr/>
          </a:p>
          <a:p>
            <a:pPr indent="0" lvl="0" marL="0" rtl="0" algn="ctr">
              <a:spcBef>
                <a:spcPts val="0"/>
              </a:spcBef>
              <a:spcAft>
                <a:spcPts val="0"/>
              </a:spcAft>
              <a:buNone/>
            </a:pPr>
            <a:r>
              <a:rPr lang="en" u="sng">
                <a:solidFill>
                  <a:schemeClr val="hlink"/>
                </a:solidFill>
                <a:hlinkClick r:id="rId4"/>
              </a:rPr>
              <a:t>farshid.mahmoudabadi@studio.unibo.it</a:t>
            </a:r>
            <a:endParaRPr/>
          </a:p>
          <a:p>
            <a:pPr indent="0" lvl="0" marL="0" rtl="0" algn="ctr">
              <a:spcBef>
                <a:spcPts val="0"/>
              </a:spcBef>
              <a:spcAft>
                <a:spcPts val="0"/>
              </a:spcAft>
              <a:buNone/>
            </a:pPr>
            <a:r>
              <a:rPr lang="en" u="sng">
                <a:solidFill>
                  <a:schemeClr val="hlink"/>
                </a:solidFill>
                <a:hlinkClick r:id="rId5"/>
              </a:rPr>
              <a:t>riccardo.spolaor</a:t>
            </a:r>
            <a:r>
              <a:rPr lang="en" u="sng">
                <a:solidFill>
                  <a:schemeClr val="hlink"/>
                </a:solidFill>
                <a:hlinkClick r:id="rId6"/>
              </a:rPr>
              <a:t>@studio.unibo.it</a:t>
            </a:r>
            <a:endParaRPr/>
          </a:p>
          <a:p>
            <a:pPr indent="0" lvl="0" marL="0" rtl="0" algn="ctr">
              <a:spcBef>
                <a:spcPts val="0"/>
              </a:spcBef>
              <a:spcAft>
                <a:spcPts val="0"/>
              </a:spcAft>
              <a:buNone/>
            </a:pPr>
            <a:r>
              <a:t/>
            </a:r>
            <a:endParaRPr/>
          </a:p>
        </p:txBody>
      </p:sp>
      <p:grpSp>
        <p:nvGrpSpPr>
          <p:cNvPr id="5356" name="Google Shape;5356;p116"/>
          <p:cNvGrpSpPr/>
          <p:nvPr/>
        </p:nvGrpSpPr>
        <p:grpSpPr>
          <a:xfrm>
            <a:off x="376384" y="3577269"/>
            <a:ext cx="1542547" cy="982927"/>
            <a:chOff x="6197575" y="1890475"/>
            <a:chExt cx="2439195" cy="1554281"/>
          </a:xfrm>
        </p:grpSpPr>
        <p:sp>
          <p:nvSpPr>
            <p:cNvPr id="5357" name="Google Shape;5357;p116"/>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16"/>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16"/>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16"/>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16"/>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16"/>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16"/>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16"/>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116"/>
          <p:cNvGrpSpPr/>
          <p:nvPr/>
        </p:nvGrpSpPr>
        <p:grpSpPr>
          <a:xfrm>
            <a:off x="986853" y="1308659"/>
            <a:ext cx="931843" cy="1347271"/>
            <a:chOff x="4543050" y="3445500"/>
            <a:chExt cx="734950" cy="1062600"/>
          </a:xfrm>
        </p:grpSpPr>
        <p:sp>
          <p:nvSpPr>
            <p:cNvPr id="5366" name="Google Shape;5366;p116"/>
            <p:cNvSpPr/>
            <p:nvPr/>
          </p:nvSpPr>
          <p:spPr>
            <a:xfrm>
              <a:off x="4749100" y="4417050"/>
              <a:ext cx="204800" cy="91050"/>
            </a:xfrm>
            <a:custGeom>
              <a:rect b="b" l="l" r="r" t="t"/>
              <a:pathLst>
                <a:path extrusionOk="0" h="3642" w="8192">
                  <a:moveTo>
                    <a:pt x="0" y="0"/>
                  </a:moveTo>
                  <a:cubicBezTo>
                    <a:pt x="465" y="214"/>
                    <a:pt x="2120" y="1500"/>
                    <a:pt x="2572" y="2227"/>
                  </a:cubicBezTo>
                  <a:cubicBezTo>
                    <a:pt x="2786" y="2596"/>
                    <a:pt x="2989" y="2858"/>
                    <a:pt x="3239" y="3012"/>
                  </a:cubicBezTo>
                  <a:cubicBezTo>
                    <a:pt x="3167" y="3096"/>
                    <a:pt x="3084" y="3155"/>
                    <a:pt x="2977" y="3191"/>
                  </a:cubicBezTo>
                  <a:cubicBezTo>
                    <a:pt x="3104" y="3480"/>
                    <a:pt x="3389" y="3641"/>
                    <a:pt x="3731" y="3641"/>
                  </a:cubicBezTo>
                  <a:cubicBezTo>
                    <a:pt x="3869" y="3641"/>
                    <a:pt x="4017" y="3615"/>
                    <a:pt x="4167" y="3560"/>
                  </a:cubicBezTo>
                  <a:cubicBezTo>
                    <a:pt x="4096" y="3441"/>
                    <a:pt x="4036" y="3310"/>
                    <a:pt x="3989" y="3179"/>
                  </a:cubicBezTo>
                  <a:cubicBezTo>
                    <a:pt x="4298" y="3143"/>
                    <a:pt x="4596" y="3084"/>
                    <a:pt x="4882" y="2989"/>
                  </a:cubicBezTo>
                  <a:cubicBezTo>
                    <a:pt x="5080" y="2936"/>
                    <a:pt x="5367" y="2915"/>
                    <a:pt x="5691" y="2915"/>
                  </a:cubicBezTo>
                  <a:cubicBezTo>
                    <a:pt x="6748" y="2915"/>
                    <a:pt x="8192" y="3132"/>
                    <a:pt x="8192" y="3132"/>
                  </a:cubicBezTo>
                  <a:cubicBezTo>
                    <a:pt x="7389" y="2619"/>
                    <a:pt x="6159" y="2221"/>
                    <a:pt x="5361" y="2221"/>
                  </a:cubicBezTo>
                  <a:cubicBezTo>
                    <a:pt x="5306" y="2221"/>
                    <a:pt x="5254" y="2223"/>
                    <a:pt x="5203" y="2227"/>
                  </a:cubicBezTo>
                  <a:cubicBezTo>
                    <a:pt x="4975" y="2245"/>
                    <a:pt x="4769" y="2267"/>
                    <a:pt x="4568" y="2267"/>
                  </a:cubicBezTo>
                  <a:cubicBezTo>
                    <a:pt x="4382" y="2267"/>
                    <a:pt x="4202" y="2248"/>
                    <a:pt x="4013" y="2191"/>
                  </a:cubicBezTo>
                  <a:cubicBezTo>
                    <a:pt x="4156" y="1667"/>
                    <a:pt x="4346" y="1072"/>
                    <a:pt x="3941" y="881"/>
                  </a:cubicBezTo>
                  <a:cubicBezTo>
                    <a:pt x="3908" y="866"/>
                    <a:pt x="3875" y="858"/>
                    <a:pt x="3842" y="858"/>
                  </a:cubicBezTo>
                  <a:cubicBezTo>
                    <a:pt x="3669" y="858"/>
                    <a:pt x="3506" y="1063"/>
                    <a:pt x="3536" y="1453"/>
                  </a:cubicBezTo>
                  <a:cubicBezTo>
                    <a:pt x="3548" y="1631"/>
                    <a:pt x="3572" y="1810"/>
                    <a:pt x="3572" y="1989"/>
                  </a:cubicBezTo>
                  <a:cubicBezTo>
                    <a:pt x="3346" y="1846"/>
                    <a:pt x="3132" y="1679"/>
                    <a:pt x="2941" y="1488"/>
                  </a:cubicBezTo>
                  <a:cubicBezTo>
                    <a:pt x="1977" y="572"/>
                    <a:pt x="1"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16"/>
            <p:cNvSpPr/>
            <p:nvPr/>
          </p:nvSpPr>
          <p:spPr>
            <a:xfrm>
              <a:off x="4543050" y="3445500"/>
              <a:ext cx="190425" cy="185825"/>
            </a:xfrm>
            <a:custGeom>
              <a:rect b="b" l="l" r="r" t="t"/>
              <a:pathLst>
                <a:path extrusionOk="0" h="7433" w="7617">
                  <a:moveTo>
                    <a:pt x="7528" y="0"/>
                  </a:moveTo>
                  <a:cubicBezTo>
                    <a:pt x="7528" y="0"/>
                    <a:pt x="7528" y="0"/>
                    <a:pt x="7528" y="0"/>
                  </a:cubicBezTo>
                  <a:cubicBezTo>
                    <a:pt x="7421" y="12"/>
                    <a:pt x="5540" y="1369"/>
                    <a:pt x="4992" y="1870"/>
                  </a:cubicBezTo>
                  <a:cubicBezTo>
                    <a:pt x="4516" y="2310"/>
                    <a:pt x="3325" y="3667"/>
                    <a:pt x="3039" y="4001"/>
                  </a:cubicBezTo>
                  <a:cubicBezTo>
                    <a:pt x="2956" y="4016"/>
                    <a:pt x="2871" y="4025"/>
                    <a:pt x="2784" y="4025"/>
                  </a:cubicBezTo>
                  <a:cubicBezTo>
                    <a:pt x="2672" y="4025"/>
                    <a:pt x="2558" y="4010"/>
                    <a:pt x="2444" y="3977"/>
                  </a:cubicBezTo>
                  <a:cubicBezTo>
                    <a:pt x="2185" y="3848"/>
                    <a:pt x="2122" y="3611"/>
                    <a:pt x="1813" y="3611"/>
                  </a:cubicBezTo>
                  <a:cubicBezTo>
                    <a:pt x="1780" y="3611"/>
                    <a:pt x="1744" y="3614"/>
                    <a:pt x="1706" y="3620"/>
                  </a:cubicBezTo>
                  <a:cubicBezTo>
                    <a:pt x="1289" y="3679"/>
                    <a:pt x="1360" y="3953"/>
                    <a:pt x="956" y="3989"/>
                  </a:cubicBezTo>
                  <a:cubicBezTo>
                    <a:pt x="658" y="4013"/>
                    <a:pt x="741" y="4084"/>
                    <a:pt x="956" y="4203"/>
                  </a:cubicBezTo>
                  <a:cubicBezTo>
                    <a:pt x="1115" y="4252"/>
                    <a:pt x="1279" y="4276"/>
                    <a:pt x="1442" y="4276"/>
                  </a:cubicBezTo>
                  <a:cubicBezTo>
                    <a:pt x="1559" y="4276"/>
                    <a:pt x="1675" y="4264"/>
                    <a:pt x="1789" y="4239"/>
                  </a:cubicBezTo>
                  <a:cubicBezTo>
                    <a:pt x="1909" y="4222"/>
                    <a:pt x="2001" y="4213"/>
                    <a:pt x="2077" y="4213"/>
                  </a:cubicBezTo>
                  <a:cubicBezTo>
                    <a:pt x="2267" y="4213"/>
                    <a:pt x="2361" y="4270"/>
                    <a:pt x="2539" y="4406"/>
                  </a:cubicBezTo>
                  <a:cubicBezTo>
                    <a:pt x="2563" y="4429"/>
                    <a:pt x="2587" y="4453"/>
                    <a:pt x="2611" y="4477"/>
                  </a:cubicBezTo>
                  <a:cubicBezTo>
                    <a:pt x="1801" y="5346"/>
                    <a:pt x="15" y="7156"/>
                    <a:pt x="3" y="7346"/>
                  </a:cubicBezTo>
                  <a:cubicBezTo>
                    <a:pt x="0" y="7408"/>
                    <a:pt x="45" y="7432"/>
                    <a:pt x="117" y="7432"/>
                  </a:cubicBezTo>
                  <a:cubicBezTo>
                    <a:pt x="327" y="7432"/>
                    <a:pt x="770" y="7232"/>
                    <a:pt x="991" y="7144"/>
                  </a:cubicBezTo>
                  <a:cubicBezTo>
                    <a:pt x="1194" y="7073"/>
                    <a:pt x="2718" y="6061"/>
                    <a:pt x="3908" y="5144"/>
                  </a:cubicBezTo>
                  <a:cubicBezTo>
                    <a:pt x="3968" y="5144"/>
                    <a:pt x="4016" y="5156"/>
                    <a:pt x="4075" y="5156"/>
                  </a:cubicBezTo>
                  <a:cubicBezTo>
                    <a:pt x="4243" y="5162"/>
                    <a:pt x="4390" y="5164"/>
                    <a:pt x="4519" y="5164"/>
                  </a:cubicBezTo>
                  <a:cubicBezTo>
                    <a:pt x="4783" y="5164"/>
                    <a:pt x="4973" y="5155"/>
                    <a:pt x="5121" y="5155"/>
                  </a:cubicBezTo>
                  <a:cubicBezTo>
                    <a:pt x="5299" y="5155"/>
                    <a:pt x="5416" y="5168"/>
                    <a:pt x="5528" y="5227"/>
                  </a:cubicBezTo>
                  <a:cubicBezTo>
                    <a:pt x="5740" y="5312"/>
                    <a:pt x="5965" y="5355"/>
                    <a:pt x="6193" y="5355"/>
                  </a:cubicBezTo>
                  <a:cubicBezTo>
                    <a:pt x="6284" y="5355"/>
                    <a:pt x="6376" y="5348"/>
                    <a:pt x="6468" y="5334"/>
                  </a:cubicBezTo>
                  <a:cubicBezTo>
                    <a:pt x="6587" y="5275"/>
                    <a:pt x="6790" y="4286"/>
                    <a:pt x="6659" y="4084"/>
                  </a:cubicBezTo>
                  <a:cubicBezTo>
                    <a:pt x="6627" y="4035"/>
                    <a:pt x="6585" y="4016"/>
                    <a:pt x="6532" y="4016"/>
                  </a:cubicBezTo>
                  <a:cubicBezTo>
                    <a:pt x="6366" y="4016"/>
                    <a:pt x="6100" y="4206"/>
                    <a:pt x="5766" y="4251"/>
                  </a:cubicBezTo>
                  <a:cubicBezTo>
                    <a:pt x="5551" y="4251"/>
                    <a:pt x="5337" y="4203"/>
                    <a:pt x="5147" y="4120"/>
                  </a:cubicBezTo>
                  <a:cubicBezTo>
                    <a:pt x="5194" y="4072"/>
                    <a:pt x="5230" y="4025"/>
                    <a:pt x="5266" y="3989"/>
                  </a:cubicBezTo>
                  <a:cubicBezTo>
                    <a:pt x="6002" y="3145"/>
                    <a:pt x="7617" y="0"/>
                    <a:pt x="75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16"/>
            <p:cNvSpPr/>
            <p:nvPr/>
          </p:nvSpPr>
          <p:spPr>
            <a:xfrm>
              <a:off x="4921725" y="4008950"/>
              <a:ext cx="356275" cy="115250"/>
            </a:xfrm>
            <a:custGeom>
              <a:rect b="b" l="l" r="r" t="t"/>
              <a:pathLst>
                <a:path extrusionOk="0" h="4610" w="14251">
                  <a:moveTo>
                    <a:pt x="13921" y="0"/>
                  </a:moveTo>
                  <a:cubicBezTo>
                    <a:pt x="13917" y="0"/>
                    <a:pt x="13912" y="0"/>
                    <a:pt x="13907" y="1"/>
                  </a:cubicBezTo>
                  <a:cubicBezTo>
                    <a:pt x="13526" y="25"/>
                    <a:pt x="10931" y="429"/>
                    <a:pt x="9657" y="751"/>
                  </a:cubicBezTo>
                  <a:cubicBezTo>
                    <a:pt x="8395" y="1060"/>
                    <a:pt x="7061" y="2811"/>
                    <a:pt x="6764" y="2882"/>
                  </a:cubicBezTo>
                  <a:cubicBezTo>
                    <a:pt x="6714" y="2893"/>
                    <a:pt x="6635" y="2898"/>
                    <a:pt x="6531" y="2898"/>
                  </a:cubicBezTo>
                  <a:cubicBezTo>
                    <a:pt x="5987" y="2898"/>
                    <a:pt x="4774" y="2760"/>
                    <a:pt x="3704" y="2680"/>
                  </a:cubicBezTo>
                  <a:cubicBezTo>
                    <a:pt x="3657" y="2676"/>
                    <a:pt x="3609" y="2674"/>
                    <a:pt x="3560" y="2674"/>
                  </a:cubicBezTo>
                  <a:cubicBezTo>
                    <a:pt x="2266" y="2674"/>
                    <a:pt x="1" y="3977"/>
                    <a:pt x="1" y="3977"/>
                  </a:cubicBezTo>
                  <a:cubicBezTo>
                    <a:pt x="1" y="4108"/>
                    <a:pt x="148" y="4158"/>
                    <a:pt x="382" y="4158"/>
                  </a:cubicBezTo>
                  <a:cubicBezTo>
                    <a:pt x="1109" y="4158"/>
                    <a:pt x="2675" y="3680"/>
                    <a:pt x="3323" y="3644"/>
                  </a:cubicBezTo>
                  <a:cubicBezTo>
                    <a:pt x="3390" y="3640"/>
                    <a:pt x="3460" y="3639"/>
                    <a:pt x="3533" y="3639"/>
                  </a:cubicBezTo>
                  <a:cubicBezTo>
                    <a:pt x="4394" y="3639"/>
                    <a:pt x="5559" y="3888"/>
                    <a:pt x="5823" y="4096"/>
                  </a:cubicBezTo>
                  <a:cubicBezTo>
                    <a:pt x="6086" y="4326"/>
                    <a:pt x="6592" y="4610"/>
                    <a:pt x="7033" y="4610"/>
                  </a:cubicBezTo>
                  <a:cubicBezTo>
                    <a:pt x="7051" y="4610"/>
                    <a:pt x="7068" y="4609"/>
                    <a:pt x="7085" y="4608"/>
                  </a:cubicBezTo>
                  <a:cubicBezTo>
                    <a:pt x="7549" y="4585"/>
                    <a:pt x="8847" y="3668"/>
                    <a:pt x="8966" y="3489"/>
                  </a:cubicBezTo>
                  <a:cubicBezTo>
                    <a:pt x="9097" y="3311"/>
                    <a:pt x="8442" y="3239"/>
                    <a:pt x="8442" y="3239"/>
                  </a:cubicBezTo>
                  <a:lnTo>
                    <a:pt x="9050" y="2477"/>
                  </a:lnTo>
                  <a:cubicBezTo>
                    <a:pt x="9657" y="1715"/>
                    <a:pt x="11002" y="1358"/>
                    <a:pt x="11895" y="1132"/>
                  </a:cubicBezTo>
                  <a:cubicBezTo>
                    <a:pt x="12777" y="897"/>
                    <a:pt x="14250" y="0"/>
                    <a:pt x="139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16"/>
            <p:cNvSpPr/>
            <p:nvPr/>
          </p:nvSpPr>
          <p:spPr>
            <a:xfrm>
              <a:off x="4663375" y="3828875"/>
              <a:ext cx="265825" cy="73350"/>
            </a:xfrm>
            <a:custGeom>
              <a:rect b="b" l="l" r="r" t="t"/>
              <a:pathLst>
                <a:path extrusionOk="0" h="2934" w="10633">
                  <a:moveTo>
                    <a:pt x="10633" y="0"/>
                  </a:moveTo>
                  <a:cubicBezTo>
                    <a:pt x="10132" y="393"/>
                    <a:pt x="7442" y="965"/>
                    <a:pt x="6001" y="1358"/>
                  </a:cubicBezTo>
                  <a:lnTo>
                    <a:pt x="5810" y="1417"/>
                  </a:lnTo>
                  <a:cubicBezTo>
                    <a:pt x="5681" y="1353"/>
                    <a:pt x="5502" y="1260"/>
                    <a:pt x="5340" y="1260"/>
                  </a:cubicBezTo>
                  <a:cubicBezTo>
                    <a:pt x="5292" y="1260"/>
                    <a:pt x="5246" y="1268"/>
                    <a:pt x="5203" y="1286"/>
                  </a:cubicBezTo>
                  <a:cubicBezTo>
                    <a:pt x="5096" y="1334"/>
                    <a:pt x="5084" y="1501"/>
                    <a:pt x="5096" y="1632"/>
                  </a:cubicBezTo>
                  <a:cubicBezTo>
                    <a:pt x="4096" y="1953"/>
                    <a:pt x="3251" y="2251"/>
                    <a:pt x="2274" y="2548"/>
                  </a:cubicBezTo>
                  <a:cubicBezTo>
                    <a:pt x="1738" y="2705"/>
                    <a:pt x="1293" y="2750"/>
                    <a:pt x="957" y="2750"/>
                  </a:cubicBezTo>
                  <a:cubicBezTo>
                    <a:pt x="503" y="2750"/>
                    <a:pt x="250" y="2667"/>
                    <a:pt x="250" y="2667"/>
                  </a:cubicBezTo>
                  <a:lnTo>
                    <a:pt x="250" y="2667"/>
                  </a:lnTo>
                  <a:cubicBezTo>
                    <a:pt x="250" y="2667"/>
                    <a:pt x="0" y="2763"/>
                    <a:pt x="1298" y="2917"/>
                  </a:cubicBezTo>
                  <a:cubicBezTo>
                    <a:pt x="1396" y="2928"/>
                    <a:pt x="1498" y="2933"/>
                    <a:pt x="1605" y="2933"/>
                  </a:cubicBezTo>
                  <a:cubicBezTo>
                    <a:pt x="2907" y="2933"/>
                    <a:pt x="4814" y="2189"/>
                    <a:pt x="5144" y="2167"/>
                  </a:cubicBezTo>
                  <a:cubicBezTo>
                    <a:pt x="5156" y="2167"/>
                    <a:pt x="5168" y="2166"/>
                    <a:pt x="5180" y="2166"/>
                  </a:cubicBezTo>
                  <a:cubicBezTo>
                    <a:pt x="5503" y="2166"/>
                    <a:pt x="5694" y="2467"/>
                    <a:pt x="6096" y="2525"/>
                  </a:cubicBezTo>
                  <a:cubicBezTo>
                    <a:pt x="6130" y="2528"/>
                    <a:pt x="6163" y="2530"/>
                    <a:pt x="6196" y="2530"/>
                  </a:cubicBezTo>
                  <a:cubicBezTo>
                    <a:pt x="6582" y="2530"/>
                    <a:pt x="6902" y="2288"/>
                    <a:pt x="6858" y="2167"/>
                  </a:cubicBezTo>
                  <a:cubicBezTo>
                    <a:pt x="6811" y="2036"/>
                    <a:pt x="6703" y="1429"/>
                    <a:pt x="8406" y="1132"/>
                  </a:cubicBezTo>
                  <a:cubicBezTo>
                    <a:pt x="10097" y="834"/>
                    <a:pt x="10632" y="1"/>
                    <a:pt x="10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0" name="Shape 3620"/>
        <p:cNvGrpSpPr/>
        <p:nvPr/>
      </p:nvGrpSpPr>
      <p:grpSpPr>
        <a:xfrm>
          <a:off x="0" y="0"/>
          <a:ext cx="0" cy="0"/>
          <a:chOff x="0" y="0"/>
          <a:chExt cx="0" cy="0"/>
        </a:xfrm>
      </p:grpSpPr>
      <p:sp>
        <p:nvSpPr>
          <p:cNvPr id="3621" name="Google Shape;3621;p41"/>
          <p:cNvSpPr txBox="1"/>
          <p:nvPr>
            <p:ph type="title"/>
          </p:nvPr>
        </p:nvSpPr>
        <p:spPr>
          <a:xfrm>
            <a:off x="738250" y="3669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catalog</a:t>
            </a:r>
            <a:endParaRPr/>
          </a:p>
        </p:txBody>
      </p:sp>
      <p:sp>
        <p:nvSpPr>
          <p:cNvPr id="3622" name="Google Shape;3622;p41"/>
          <p:cNvSpPr txBox="1"/>
          <p:nvPr/>
        </p:nvSpPr>
        <p:spPr>
          <a:xfrm>
            <a:off x="795675" y="939675"/>
            <a:ext cx="6862200" cy="385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900">
                <a:latin typeface="Calibri"/>
                <a:ea typeface="Calibri"/>
                <a:cs typeface="Calibri"/>
                <a:sym typeface="Calibri"/>
              </a:rPr>
              <a:t>The SEVIR dataset catalog contains 76,004 entries, each with 21 different columns providing detailed information about the weather events captured. Key columns include:</a:t>
            </a:r>
            <a:endParaRPr sz="2100">
              <a:latin typeface="Calibri"/>
              <a:ea typeface="Calibri"/>
              <a:cs typeface="Calibri"/>
              <a:sym typeface="Calibri"/>
            </a:endParaRPr>
          </a:p>
          <a:p>
            <a:pPr indent="0" lvl="0" marL="0" rtl="0" algn="l">
              <a:lnSpc>
                <a:spcPct val="90000"/>
              </a:lnSpc>
              <a:spcBef>
                <a:spcPts val="800"/>
              </a:spcBef>
              <a:spcAft>
                <a:spcPts val="0"/>
              </a:spcAft>
              <a:buNone/>
            </a:pPr>
            <a:r>
              <a:t/>
            </a:r>
            <a:endParaRPr sz="2100">
              <a:latin typeface="Calibri"/>
              <a:ea typeface="Calibri"/>
              <a:cs typeface="Calibri"/>
              <a:sym typeface="Calibri"/>
            </a:endParaRPr>
          </a:p>
          <a:p>
            <a:pPr indent="-50800" lvl="0" marL="177800" rtl="0" algn="l">
              <a:lnSpc>
                <a:spcPct val="90000"/>
              </a:lnSpc>
              <a:spcBef>
                <a:spcPts val="800"/>
              </a:spcBef>
              <a:spcAft>
                <a:spcPts val="0"/>
              </a:spcAft>
              <a:buClr>
                <a:srgbClr val="000000"/>
              </a:buClr>
              <a:buSzPts val="2100"/>
              <a:buFont typeface="Arial"/>
              <a:buNone/>
            </a:pPr>
            <a:r>
              <a:t/>
            </a:r>
            <a:endParaRPr sz="2100">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graphicFrame>
        <p:nvGraphicFramePr>
          <p:cNvPr id="3623" name="Google Shape;3623;p41"/>
          <p:cNvGraphicFramePr/>
          <p:nvPr/>
        </p:nvGraphicFramePr>
        <p:xfrm>
          <a:off x="880325" y="1287376"/>
          <a:ext cx="3000000" cy="3000000"/>
        </p:xfrm>
        <a:graphic>
          <a:graphicData uri="http://schemas.openxmlformats.org/drawingml/2006/table">
            <a:tbl>
              <a:tblPr>
                <a:noFill/>
                <a:tableStyleId>{B62B823D-2166-45B4-8C6F-F308EB31710A}</a:tableStyleId>
              </a:tblPr>
              <a:tblGrid>
                <a:gridCol w="1970325"/>
                <a:gridCol w="1720900"/>
                <a:gridCol w="1943125"/>
                <a:gridCol w="1705550"/>
              </a:tblGrid>
              <a:tr h="716100">
                <a:tc>
                  <a:txBody>
                    <a:bodyPr/>
                    <a:lstStyle/>
                    <a:p>
                      <a:pPr indent="0" lvl="0" marL="0" rtl="0" algn="l">
                        <a:spcBef>
                          <a:spcPts val="0"/>
                        </a:spcBef>
                        <a:spcAft>
                          <a:spcPts val="0"/>
                        </a:spcAft>
                        <a:buNone/>
                      </a:pPr>
                      <a:r>
                        <a:rPr b="1" lang="en" sz="1800">
                          <a:solidFill>
                            <a:schemeClr val="accent2"/>
                          </a:solidFill>
                          <a:latin typeface="Fahkwang"/>
                          <a:ea typeface="Fahkwang"/>
                          <a:cs typeface="Fahkwang"/>
                          <a:sym typeface="Fahkwang"/>
                        </a:rPr>
                        <a:t>Column Name</a:t>
                      </a:r>
                      <a:endParaRPr b="1" sz="18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c>
                  <a:txBody>
                    <a:bodyPr/>
                    <a:lstStyle/>
                    <a:p>
                      <a:pPr indent="0" lvl="0" marL="0" rtl="0" algn="l">
                        <a:spcBef>
                          <a:spcPts val="0"/>
                        </a:spcBef>
                        <a:spcAft>
                          <a:spcPts val="0"/>
                        </a:spcAft>
                        <a:buNone/>
                      </a:pPr>
                      <a:r>
                        <a:rPr b="1" lang="en" sz="1800">
                          <a:solidFill>
                            <a:schemeClr val="accent2"/>
                          </a:solidFill>
                          <a:latin typeface="Fahkwang"/>
                          <a:ea typeface="Fahkwang"/>
                          <a:cs typeface="Fahkwang"/>
                          <a:sym typeface="Fahkwang"/>
                        </a:rPr>
                        <a:t>Description</a:t>
                      </a:r>
                      <a:endParaRPr b="1" sz="18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c>
                  <a:txBody>
                    <a:bodyPr/>
                    <a:lstStyle/>
                    <a:p>
                      <a:pPr indent="0" lvl="0" marL="0" rtl="0" algn="l">
                        <a:spcBef>
                          <a:spcPts val="0"/>
                        </a:spcBef>
                        <a:spcAft>
                          <a:spcPts val="0"/>
                        </a:spcAft>
                        <a:buNone/>
                      </a:pPr>
                      <a:r>
                        <a:rPr b="1" lang="en" sz="1800">
                          <a:solidFill>
                            <a:schemeClr val="accent2"/>
                          </a:solidFill>
                          <a:latin typeface="Fahkwang"/>
                          <a:ea typeface="Fahkwang"/>
                          <a:cs typeface="Fahkwang"/>
                          <a:sym typeface="Fahkwang"/>
                        </a:rPr>
                        <a:t>Column Name</a:t>
                      </a:r>
                      <a:endParaRPr b="1" sz="18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c>
                  <a:txBody>
                    <a:bodyPr/>
                    <a:lstStyle/>
                    <a:p>
                      <a:pPr indent="0" lvl="0" marL="0" rtl="0" algn="l">
                        <a:spcBef>
                          <a:spcPts val="0"/>
                        </a:spcBef>
                        <a:spcAft>
                          <a:spcPts val="0"/>
                        </a:spcAft>
                        <a:buNone/>
                      </a:pPr>
                      <a:r>
                        <a:rPr b="1" lang="en" sz="1800">
                          <a:solidFill>
                            <a:schemeClr val="accent2"/>
                          </a:solidFill>
                          <a:latin typeface="Fahkwang"/>
                          <a:ea typeface="Fahkwang"/>
                          <a:cs typeface="Fahkwang"/>
                          <a:sym typeface="Fahkwang"/>
                        </a:rPr>
                        <a:t>Description</a:t>
                      </a:r>
                      <a:endParaRPr b="1" sz="1800">
                        <a:solidFill>
                          <a:schemeClr val="accent2"/>
                        </a:solidFill>
                        <a:latin typeface="Fahkwang"/>
                        <a:ea typeface="Fahkwang"/>
                        <a:cs typeface="Fahkwang"/>
                        <a:sym typeface="Fahkwang"/>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alpha val="43670"/>
                      </a:srgbClr>
                    </a:solidFill>
                  </a:tcPr>
                </a:tc>
              </a:tr>
              <a:tr h="342250">
                <a:tc>
                  <a:txBody>
                    <a:bodyPr/>
                    <a:lstStyle/>
                    <a:p>
                      <a:pPr indent="0" lvl="0" marL="0" rtl="0" algn="l">
                        <a:spcBef>
                          <a:spcPts val="0"/>
                        </a:spcBef>
                        <a:spcAft>
                          <a:spcPts val="0"/>
                        </a:spcAft>
                        <a:buNone/>
                      </a:pPr>
                      <a:r>
                        <a:rPr b="1" lang="en" sz="1300">
                          <a:solidFill>
                            <a:schemeClr val="dk1"/>
                          </a:solidFill>
                          <a:latin typeface="Albert Sans"/>
                          <a:ea typeface="Albert Sans"/>
                          <a:cs typeface="Albert Sans"/>
                          <a:sym typeface="Albert Sans"/>
                        </a:rPr>
                        <a:t>id</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Unique identifier for each entry</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 sz="1300"/>
                        <a:t>event_type</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Type of weather event</a:t>
                      </a:r>
                      <a:endParaRPr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567900">
                <a:tc>
                  <a:txBody>
                    <a:bodyPr/>
                    <a:lstStyle/>
                    <a:p>
                      <a:pPr indent="0" lvl="0" marL="0" rtl="0" algn="l">
                        <a:spcBef>
                          <a:spcPts val="0"/>
                        </a:spcBef>
                        <a:spcAft>
                          <a:spcPts val="0"/>
                        </a:spcAft>
                        <a:buNone/>
                      </a:pPr>
                      <a:r>
                        <a:rPr b="1" lang="en" sz="1300"/>
                        <a:t>file_name</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highlight>
                            <a:srgbClr val="E1F5FE"/>
                          </a:highlight>
                          <a:latin typeface="Calibri"/>
                          <a:ea typeface="Calibri"/>
                          <a:cs typeface="Calibri"/>
                          <a:sym typeface="Calibri"/>
                        </a:rPr>
                        <a:t>Name of the HDF5 file containing the image data</a:t>
                      </a:r>
                      <a:endParaRPr b="1" sz="600">
                        <a:solidFill>
                          <a:schemeClr val="dk1"/>
                        </a:solidFill>
                        <a:latin typeface="Calibri"/>
                        <a:ea typeface="Calibri"/>
                        <a:cs typeface="Calibri"/>
                        <a:sym typeface="Calibri"/>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300"/>
                        <a:t>coordinates</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Latitude and longitude coordinates for the lower left and upper right corners</a:t>
                      </a:r>
                      <a:endParaRPr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42250">
                <a:tc>
                  <a:txBody>
                    <a:bodyPr/>
                    <a:lstStyle/>
                    <a:p>
                      <a:pPr indent="0" lvl="0" marL="0" rtl="0" algn="l">
                        <a:spcBef>
                          <a:spcPts val="0"/>
                        </a:spcBef>
                        <a:spcAft>
                          <a:spcPts val="0"/>
                        </a:spcAft>
                        <a:buNone/>
                      </a:pPr>
                      <a:r>
                        <a:rPr b="1" lang="en" sz="1300"/>
                        <a:t>file_index</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Index of the file</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300"/>
                        <a:t>proj</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Projection information</a:t>
                      </a:r>
                      <a:endParaRPr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76175">
                <a:tc>
                  <a:txBody>
                    <a:bodyPr/>
                    <a:lstStyle/>
                    <a:p>
                      <a:pPr indent="0" lvl="0" marL="0" rtl="0" algn="l">
                        <a:spcBef>
                          <a:spcPts val="0"/>
                        </a:spcBef>
                        <a:spcAft>
                          <a:spcPts val="0"/>
                        </a:spcAft>
                        <a:buNone/>
                      </a:pPr>
                      <a:r>
                        <a:rPr b="1" lang="en" sz="1300"/>
                        <a:t>img_type</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Type of image (e.g., visible, infrared, lightning)</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300"/>
                        <a:t>size_x, size_y</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Size of the image in pixels</a:t>
                      </a:r>
                      <a:endParaRPr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55075">
                <a:tc>
                  <a:txBody>
                    <a:bodyPr/>
                    <a:lstStyle/>
                    <a:p>
                      <a:pPr indent="0" lvl="0" marL="0" rtl="0" algn="l">
                        <a:spcBef>
                          <a:spcPts val="0"/>
                        </a:spcBef>
                        <a:spcAft>
                          <a:spcPts val="0"/>
                        </a:spcAft>
                        <a:buNone/>
                      </a:pPr>
                      <a:r>
                        <a:rPr lang="en" sz="1300"/>
                        <a:t>time_utc</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Timestamp of the data in UTC</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300"/>
                        <a:t>height, width</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Physical dimensions of the image area</a:t>
                      </a:r>
                      <a:endParaRPr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55075">
                <a:tc>
                  <a:txBody>
                    <a:bodyPr/>
                    <a:lstStyle/>
                    <a:p>
                      <a:pPr indent="0" lvl="0" marL="0" rtl="0" algn="l">
                        <a:spcBef>
                          <a:spcPts val="0"/>
                        </a:spcBef>
                        <a:spcAft>
                          <a:spcPts val="0"/>
                        </a:spcAft>
                        <a:buNone/>
                      </a:pPr>
                      <a:r>
                        <a:rPr lang="en" sz="1300"/>
                        <a:t>minute_offsets</a:t>
                      </a:r>
                      <a:endParaRPr sz="1300"/>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Time offsets in minutes</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300"/>
                        <a:t>data_min, data_max</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Minimum and maximum data values in the image</a:t>
                      </a:r>
                      <a:endParaRPr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76175">
                <a:tc>
                  <a:txBody>
                    <a:bodyPr/>
                    <a:lstStyle/>
                    <a:p>
                      <a:pPr indent="0" lvl="0" marL="0" rtl="0" algn="l">
                        <a:spcBef>
                          <a:spcPts val="0"/>
                        </a:spcBef>
                        <a:spcAft>
                          <a:spcPts val="0"/>
                        </a:spcAft>
                        <a:buNone/>
                      </a:pPr>
                      <a:r>
                        <a:rPr b="1" lang="en" sz="1300"/>
                        <a:t>episode_id , event_id</a:t>
                      </a:r>
                      <a:endParaRPr sz="1300"/>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Identifiers for the episode and event, respectively</a:t>
                      </a:r>
                      <a:endParaRPr sz="800">
                        <a:latin typeface="Calibri"/>
                        <a:ea typeface="Calibri"/>
                        <a:cs typeface="Calibri"/>
                        <a:sym typeface="Calibri"/>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 sz="1300"/>
                        <a:t>pct_missing</a:t>
                      </a:r>
                      <a:endParaRPr b="1"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lnSpc>
                          <a:spcPct val="90000"/>
                        </a:lnSpc>
                        <a:spcBef>
                          <a:spcPts val="800"/>
                        </a:spcBef>
                        <a:spcAft>
                          <a:spcPts val="0"/>
                        </a:spcAft>
                        <a:buNone/>
                      </a:pPr>
                      <a:r>
                        <a:rPr lang="en" sz="800">
                          <a:latin typeface="Calibri"/>
                          <a:ea typeface="Calibri"/>
                          <a:cs typeface="Calibri"/>
                          <a:sym typeface="Calibri"/>
                        </a:rPr>
                        <a:t>Percentage of missing data in the image</a:t>
                      </a:r>
                      <a:endParaRPr sz="1300">
                        <a:solidFill>
                          <a:schemeClr val="dk1"/>
                        </a:solidFill>
                        <a:latin typeface="Albert Sans"/>
                        <a:ea typeface="Albert Sans"/>
                        <a:cs typeface="Albert Sans"/>
                        <a:sym typeface="Albert Sans"/>
                      </a:endParaRPr>
                    </a:p>
                  </a:txBody>
                  <a:tcPr marT="68575" marB="68575" marR="91425" marL="91425" anchor="ctr">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cxnSp>
        <p:nvCxnSpPr>
          <p:cNvPr id="3624" name="Google Shape;3624;p41"/>
          <p:cNvCxnSpPr/>
          <p:nvPr/>
        </p:nvCxnSpPr>
        <p:spPr>
          <a:xfrm>
            <a:off x="4584700" y="1312325"/>
            <a:ext cx="11100" cy="383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Weather and Climate - Earth Science - 10th Grade by Slidesgo">
  <a:themeElements>
    <a:clrScheme name="Simple Light">
      <a:dk1>
        <a:srgbClr val="2D3333"/>
      </a:dk1>
      <a:lt1>
        <a:srgbClr val="D9F4FA"/>
      </a:lt1>
      <a:dk2>
        <a:srgbClr val="9FCDDA"/>
      </a:dk2>
      <a:lt2>
        <a:srgbClr val="7FAEB9"/>
      </a:lt2>
      <a:accent1>
        <a:srgbClr val="547782"/>
      </a:accent1>
      <a:accent2>
        <a:srgbClr val="385B64"/>
      </a:accent2>
      <a:accent3>
        <a:srgbClr val="FDF4E7"/>
      </a:accent3>
      <a:accent4>
        <a:srgbClr val="FFB000"/>
      </a:accent4>
      <a:accent5>
        <a:srgbClr val="C96000"/>
      </a:accent5>
      <a:accent6>
        <a:srgbClr val="FFFFFF"/>
      </a:accent6>
      <a:hlink>
        <a:srgbClr val="2D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